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AFA085-A7A4-40B7-8795-38F767C9B50C}">
          <p14:sldIdLst>
            <p14:sldId id="256"/>
          </p14:sldIdLst>
        </p14:section>
        <p14:section name="homepage" id="{BBD233E3-4D03-4327-A8FA-6A0BA6123DA1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orderform" id="{1E035F5C-9199-43C0-8DAA-D66AE887E8DD}">
          <p14:sldIdLst>
            <p14:sldId id="266"/>
            <p14:sldId id="267"/>
            <p14:sldId id="268"/>
          </p14:sldIdLst>
        </p14:section>
        <p14:section name="add to cart" id="{FFC890B8-92F3-419E-95B1-74E7260B1EEF}">
          <p14:sldIdLst>
            <p14:sldId id="269"/>
            <p14:sldId id="270"/>
            <p14:sldId id="271"/>
          </p14:sldIdLst>
        </p14:section>
        <p14:section name="customer details" id="{8199E1AF-A86E-4231-BD74-350E333D84A5}">
          <p14:sldIdLst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272" y="-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5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18795 1144 136,'9'135'0,"-13"92"0,-13-28 0,4-18 0,-128-96 0,8-268 0,218 368 0,-17-35 0,70-55 0,34-228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8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2770 2720 250,'116'-83'22,"-7"-5"-20,81-69 1,-20 21-1,-59 49 1,59-47 0,46-27-2,31-17 0,15-6 1,1 6-2,-91 62 1,19-8-2,-2 5 0,-19 21-1,-30 26 1,69 5 16,-224 175 18,-49 1-19,-39 35-1,-38 33-2,-30 29 1,-26 22 5,70-80-2,-43 47 3,-26 27 2,69-79-5,-37 43 1,-15 17 5,4 4 2,13-12 3,27-25 5,-24 39 17,478-324 58,-56-92-92,-57 41-7,33-29-3,22-14-2,119-94-1,-154 128-7,86-68-3,-26 24 5,-622 472 12,26-2-5,61-50-3,-35 36 3,-18 24 0,-3 6-2,108-94 1,-21 24 2,8-1 2,-107 111 4,615-455 15,-78-33-24,129-111 0,-92 72 1,150-124-2,-118 107-3,26-18 0,5 4-1,-114 88 1,20-11 1,-13 16 1,47-30-2,-413 421 6,-239 149-2,114-111-1,-30 32 2,106-106-1,-44 54 1,-16 20 0,11-6 0,-74 83 3,91-81-2,641-518 6,-43-36-5,-67 54-3,57-42-2,-123 98 0,86-65-1,55-34-3,28-13 1,-4 7 0,-139 100 1,17-8-1,-24 23 3,43-25 0,-459 410 3,-155 72 3,28-31-2,-60 55 1,-41 43 1,139-125-1,-68 67 0,-30 35-2,126-117 1,-46 50-1,-5 12-1,22-16-1,47-40-1,-38 58-1,524-384 6,158-223-1,-113 79-3,197-149 0,-135 106 1,55-36-1,32-16-1,-166 122 1,66-41 0,17 3 0,-138 90 0,21-2-1,-27 27 1,22 30-3,-600 482 1,-44-46 2,59-54 1,-53 47 0,-23 25-1,138-119 1,-47 48 1,-11 13-1,20-12 1,40-35 0,51-50 0,-18 20 1,458-391 1,239-210-3,-138 128 0,-119 92-1,98-63 1,72-41-1,46-21 0,-151 105 0,71-35-1,26-7 0,-133 83 0,28-5-1,-19 20 1,79 0-1,-470 418 2,-93-53 1,-59 52 0,-162 158 2,146-134-2,-138 153 1,187-170-2,14-2-1,38-27 1,-48 100-1,588-292 0,-50-245 2,198-141 0,-89 55-1,81-51 0,65-35 1,48-14-1,-207 129 0,91-41 0,39-7 0,-10 19-1,-51 42-1,-160 79 1,-32 29-1,46 6-2,-733 512 2,80-146 4,119-90-1,-108 80 1,-70 56-1,140-105 1,-83 73-1,-38 36 1,4 7-1,30-17-1,126-103 0,12-1 0,-78 95 0,655-465 1,-63-29-1,76-54-1,-130 92 1,114-71-1,92-50 1,63-29-1,40-6 0,11 11 0,-199 111 1,44-7-1,-13 22 0,-141 66 1,190-44-2,-697 571-5,-182-65 6,49-54 2,-69 53 0,-38 32 0,-3 12 0,173-135 0,-40 37 1,12-4-1,123-99 1,-5 3-1,-76 66 0,678-613 0,83-19-2,-54 70 1,91-55 0,76-32-1,-199 140 0,121-62-1,70-24-3,-196 122 1,96-36 0,33 0-1,-26 32 1,-70 51 1,-97 63 0,10 23-3,-600 453-3,-30-110 7,-97 67 3,145-112 0,-123 93 2,-73 64 2,-35 37 1,176-142-1,-54 62 0,-3 14 0,137-119 0,-4 21 0,39-19-1,14 59 3,643-422-3,21-134-4,-65 22 0,-139 90-1,141-89 0,110-59-1,81-35-1,53-11-1,-228 127 0,92-35 3,32 2 0,-28 25 1,-183 88 1,-7 14-1,-61 36 1,-422 346 3,-108-80-5,-103 69-1,126-81 1,-130 87-1,-87 65 2,-47 43 0,-19 23 1,22 1 1,177-130-1,-17 23 1,35-17 0,60-43 0,-20 34 1,691-475-2,-90 17-3,224-145-3,-116 87 3,-153 98 1,133-73-1,92-39 2,-180 103-1,116-50 2,54-16-1,1 18 1,-40 33-1,-79 50 0,59-7 0,-622 429 2,-122-60-4,-203 140-2,123-80 0,132-92 0,-95 77-1,-53 49 1,-19 23 2,16 1 1,37-24 3,131-107 0,17-5-1,-55 66 6,779-502-2,-163 17-7,77-44 0,-147 94 1,113-59 1,78-34 1,-165 96 0,101-39 0,44-6-1,-4 17 1,-50 38-1,-140 59 1,130-20-2,-676 452-9,38-152 11,-60 43 2,-40 34-2,125-88 1,-62 50-1,-29 30-3,-130 107-1,202-144 2,25-13-3,-92 96-3,799-478 6,-220 35 5,135-77 3,-140 94-5,114-52-1,-26 37-4,-79 62-5,-253 395-8,-182-100 21,205 77 7,345-344-14,-55-30-4,59-37-6,-89 25-1,-30 9-14,-20 4-45,-401 258 86,-90 9 38,132-140-100,-1 0-290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8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5372 3386 160,'-146'54'17,"-3"40"-3,-7 8-2,-14 2-1,-21-4 3,-22-7 10,-20-2 15,30-5-4,46-13-3,-10 9-5,-13 8-4,42-20-5,-6-4-4,-3-1 9,-22 0 15,-45 10 31,-25-1 14,-6-22-28,129-64-100,0-1-269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8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1893 3356 242,'173'132'35,"54"-15"52,-82-53-28,16 7-5,11 5-11,8 9-13,27 23-2,-5 0-1,2 1 1,-9-9-2,17-2 1,45 10 9,-17-21-4,3 10-686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9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11856 3233 136,'-52'-117'253,"137"230"-236,35-16-33,3-6-4,-9-8 5,-2-3 14,3-3 4,0 1 0,5-2-2,-13-13 2,19 9 5,29 17 4,-7-9 5,-5-2 2,0-5-10,40 14-12,-28-12-6,0-8 8,-19-16 4,-27 36-215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9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14679 3414 136,'-187'-22'64,"-21"122"-32,99-45-18,-111 57 3,-41 10 0,145-73-9,-16 7 1,-67 27 15,67-29-9,-66 29 17,70-29-14,-11 4-2,-2 0 1,-53 23 11,11-6 0,15-2-5,-23 7 1,21-19 7,55-61-99,2 2-412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9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20243 9104 136,'59'-133'3,"-216"99"6,-39 31 9,23 10 4,47 7-5,-75 10 17,49 1-12,-90 15 22,62-9-16,63-11-5,-50 7 7,-40 9-1,-30 6 2,83-15-2,-51 13-3,-35 10-5,-128 31 16,120-22-24,-132 36 10,122-29-15,-133 35 3,129-33-5,-132 34 3,134-32-2,-23 8-1,-130 38 9,154-42 2,-123 36 12,141-43-15,-110 32 11,-6-1-5,-14-1-3,84-24-10,-72 17-1,-45 14 1,74-24-2,59-22-12,-13-6-39,9-15-9,163-59 11,-1 0-265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9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9762 9560 317,'144'25'92,"51"2"-40,-13-9 0,67-9 11,42-6-3,42-3-6,-95 0-27,51 1-4,7 3-6,44 6-6,-58 1-4,36 1-5,50 7-2,-66-1-1,39 4 0,57 4-1,-10-3 0,34 6 0,-82-7 2,35 1-8,50-1 6,-80-5 0,30 5 3,53 3-5,-23-1 0,5 4-8,-96-6-5,4 4-12,-3 1-17,-80-7-5,51-2-8,-81-8-3,-21-6 3,-24-11 26,-25 0-3,-24 37-139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9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14439 5117 148,'149'-131'2,"-34"38"0,2 29 0,9 6 4,-128 172 38,-146 7-25,-51 17 1,79-59-8,-56 36 12,-74 47 16,124-81-12,268-135 39,34-30-56,68-24 0,-91 46-7,10-3 1,70-23 5,20 4-2,-98 38-1,-201 208 59,-199 17-50,30-28-7,-23 13-11,7-8-3,47-29-1,423-177 10,102-112 3,-125 61-1,108-49 3,-119 58-2,91-34 7,31 10-1,-66 53 1,-412 337 16,-51-118-23,-94 44-6,101-77-2,-14 6 0,-6-1-1,-82 51-2,33-28-2,62-40-2,542-308 4,-47 46 9,-57 36 4,38-12-2,27-5-3,138-56 1,-178 83-8,-6 11-3,79-25-6,-96 46-5,-482 289 28,-48-51 8,57-35-9,-38 26-2,-147 87 4,135-72-13,-32 19-4,-19 13-3,120-71 1,-45 31 0,-15 13 3,-103 69-1,189-116 2,-69 49 0,495-304 12,-37-1-7,148-87 2,-65 49-2,45-19 1,29-6 2,10 2-2,-129 66 1,39-9 1,6 5-5,102-34-2,-80 52-6,-417 397-13,-93-140 26,-39 24-2,-133 95 2,115-87-4,-134 97-2,142-98-2,-111 81-3,157-108 3,15-10 4,-74 72-3,643-339 2,-156 1-1,51-29-2,42-20 0,28-13 2,-120 66-1,62-27-1,34-7-2,-112 53 1,51-14-2,13 5-6,95-29-11,-57 47-10,-404 275-2,-247 28 50,3-5 7,78-47-10,-35 24-1,-19 14-1,111-70-2,-40 29-3,-11 12 1,14-4 0,-73 53-1,81-41-5,586-278-8,-60-49 12,-66 32-3,37-16-1,25-8-4,133-58-7,-161 87 2,113-40-12,-163 80 6,-17 13-1,59 7-16,-409 268 6,-80-64 41,28-26-3,-45 25 2,-33 19 1,102-59-2,-54 33-2,-32 22-1,-11 10-1,101-62-2,-30 24-2,-3 4-5,16-11 0,-73 48-5,509-335-10,-34 33 16,53-24-2,42-15-1,-104 57 1,70-24 0,41-12-2,-107 52-1,58-17-5,25-4-4,-100 40 3,28-3-7,-7 6-2,-32 18-1,22 15-15,-374 207 13,14-75 33,-58 30 7,-42 24 1,-31 19 0,105-60-2,-58 34 0,-31 24-2,102-61-3,-51 32-4,-14 13-2,-98 60 0,162-94-7,22-8 2,-51 40 2,416-166-14,120-144 3,-44 26 1,-76 41 5,27-7-2,119-41-3,-128 58 1,10 6 0,-7 8-1,77-17-5,-68 31-3,-42 42-14,-349 193-5,-110-22 34,87-59 2,-93 46 5,89-52-1,-89 45 4,100-53-2,-1 2 0,11-7-1,-72 32 4,52-27 0,370-213-56,90-36-33,-42 38 1,-89 38 23,10 0 6,-5 3-70,-30 16 59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9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11547 5096 164,'-121'-21'34,"-54"116"-12,63-28-5,-61 44 13,398-132 7,-37-48-27,-20 9-1,-53 17-5,57-17 1,0 4-7,-20 18-4,-27 26-1,-152 132 29,-74-13-2,-138 113 14,77-79-17,34-33-4,-16 21 2,29-13 8,279-81-13,32-107-10,-3-7-1,-38 9 0,26-16 2,22-10 0,10-8-3,4-2 4,-5 4-3,70-30 0,-36 26 7,-88 58 6,-288 162 7,-123 54-3,78-55-7,-94 59 5,84-55-4,-12 9 4,-86 56 11,-29 26 5,93-54-12,29 8 4,416-186-17,4-62-3,-10-6-5,158-73-12,-150 68 4,108-46-8,-124 54 9,8 1 1,-5 5-3,-17 12 1,55-15-5,-15 40 6,-342 272-1,-95-74 14,-78 38 2,28-28 1,71-49-3,-95 56 5,94-57 2,-7 4-1,5-1-1,-63 40 11,26-9 7,520-264-6,-87-5-34,123-61-7,-29 20-5,-22 25 3,-95 54 3,1 14-2,-360 265 16,-35-39 12,-62 31 14,38-31 3,-76 52 3,18-6-11,45-19 1,469-144-6,128-190-22,-110 39 0,123-61-3,-177 84 5,73-26-7,-45 26 5,-19 34 5,-336 234 5,-61-34 6,13-14 2,-112 68 1,62-47 0,-58 37 10,64-37 10,5 4 5,542-269-38,8-61-31,-118 67 19,18-5 4,2 10 10,-29 23 5,-375 294 5,-92-25-9,5-9 5,41-26 11,36-16 9,430-145-418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96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6454 3950 273,'8'100'2,"31"7"0,21 11 0,45 73-7,-4-171 24,66-196 29,-67 71-34,32-35-7,45-55-3,-39 41 0,-46 52-2,11-9 1,50-52 1,-50 62-20,7 0-5,2-4-11,46-37-44,23-5-4,-65 51-64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97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9260 3453 248,'117'148'8,"-35"-44"-3,9 10-2,19 19 0,34 58 4,4-85 17,58-270 15,-73 27-22,46-46-2,-34 38-2,-44 49-9,54-50-2,-45 53-12,12-11-9,10-7-17,9 6 4,56-44-61,-70 54-52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8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2277 6720 587,'221'83'-9,"10"14"-6,4-46 34,21-28 14,79-12 15,-68-5-4,32-2-5,55-3-8,144-17-3,-184-8-17,141-33 1,-100 5-2,23-10-2,29-5-2,104-10-1,-64 23-2,-30 30 1,22 31 0,-76 45-3,-72 129 6,-222 213 1,-79-20-6,-32 38 1,-9-59-3,-4 17 1,7 20 0,7 90 0,14-54-1,11-37 0,10 44 0,15-56 0,-10-6-1,-379-301 2,-2-127-1,-41 18 0,3 24 0,-17 10 0,-27 3 0,106-3 0,-141-2 0,133 5 0,-31 0 0,-124-6 0,12-9 0,23-6 0,36-6 0,15-8 0,68 1 0,-44-10 0,6-13 0,257-15-57,-1 0-338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98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15251 3660 221,'167'58'6,"-61"-4"-5,34 62-1,-15 24-4,17-105 1,0-186 27,-14 0 0,-28 39-14,64-60-2,-23 27-10,47-46-19,-27 24-22,-26 21-55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99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7976 6416 248,'175'16'4,"-56"56"-2,85 110 0,-48-31-2,28-110 0,-45-120 3,-30-6 3,99-86 8,-74 63-4,14-12-3,74-53 4,-82 66-8,66-51-3,-81 60-6,55-41-11,-76 52-20,85-87-41,-75 36 17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00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5653 6852 214,'112'126'4,"23"-10"-3,-25-31-1,62-1-2,-72-76 0,7-44 3,39-62 3,5-42 3,-8-2-2,7-17 1,-31 33-3,51-81-11,-70 40-58,-45 18 12,-20 51-49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01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2632 6381 203,'112'115'16,"4"23"-9,-3 12-7,-17-32-1,96-263 35,-104 40-25,96-97-6,-62 73-7,16-12-16,74-59-14,-80 79 0,10-8-26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02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2981 9952 149,'-34'154'16,"65"-25"-13,10 12-4,11 18-6,-2-46 1,28 5-2,23-78 15,1-103 8,83-113 12,-22 2 1,13-22-3,14-13-3,30-28 1,-119 138-18,16-11-4,14-7-6,14-1-6,68-50-20,-75 60 11,79-49-17,-78 61-53,-38 41 19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0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6122 1385 202,'-119'157'-1,"-56"32"-1,-19-40 3,-30-9 5,-21-7 12,-3-8 4,25-16-4,78-48-12,-52 1-1,74-179-190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0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4111 1457 287,'188'177'-3,"32"-37"-1,-62-59 2,23-5 1,62-3 0,-49-40 0,-88-18 1,46 2-1,29 5 0,-13 6 0,39 40-1,-117 41-91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0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7536 1347 216,'73'166'-3,"39"-23"2,28 17 0,13 4 4,5-21 11,3-24 12,41-9 33,-76-44-29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0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8778 1466 247,'-258'123'9,"80"-3"-8,42-29-1,-100 61 0,39-31 4,91-61 2,1-3-2,-40 19 4,-6-14-4,39-33-9,-1-43-44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0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2663 930 167,'154'20'15,"-6"-2"2,13 2 0,-41-12-11,-10-4 1,84-17 1,-68-4-2,18-7 1,76-16 5,-68 7-5,79-17 3,-73 18-7,75-10 0,-90 23-5,-2 7 1,-17 8 0,98 27 5,-278 198 57,-101-91-41,6-25-12,36-33-2,-6-1 2,230-158 5,25-35 1,-35-1 10,-164-47 14,-207 137-33,-82 62 5,49 12-7,95-2-1,-106 25 4,120-19-2,-1 1-1,14-3 2,-48 10 1,19-8 8,396-87-5,43-3-6,-6 1 2,164-37 3,-151 29-9,14-3 0,109-26-7,-148 36 2,84-18-4,3 9 1,-68 26 5,-372 143 17,-160 27 11,-40 15-1,92-43-1,-6 6 3,511-5 55,162-205-59,-121 15-11,38-16-2,27-12-5,164-44 1,-211 56-9,128-35-7,-44 19 2,-98 39 0,-472 345 21,-189-69 2,25-22-1,48-24-3,64-22-3,619-219-3,6-70-2,-90 27 0,56-35-5,-60 24-8,-43 23-2,-434 324 37,-98-29-9,-55-80-14,9-8 0,32-8 1,23-2-2,-26 14 1,566-119-2,145-81 1,38-26 2,-190 49 0,9-7-1,110-35 1,-34 5 1,-55 13-4,-6 3-14,-588 262 18,22-2 6,476 68-9,132-258 2,20-20-1,34-14 2,-95 12-1,31 0 0,-36 22-1,-49 144-6,45-86 8,128-103-2,-52-8 0,-83 7 1,-641 105 2,50 37-3,-92 26 0,10-1 0,22-6 0,68-19 0,577-194 0,29 22 1,67-24 1,55-22-3,-99 33-1,32-12-13,-104 35 3,-574 165-15,29 49 44,32 32 1,449 39-2,126-207-16,64-21-1,77-22 1,-92 7-1,4-5-1,-32 8 1,-22 11-4,-469 291-3,410-147 9,82-154-5,-64 3-1,8-4-6,-21 3 0,11 2 0,-527 163 4,12-13 19,499-77-6,93-106-11,153-37 1,-230 53-3,107-22-1,-47 11-3,-79 19 6,-531 180-9,22-29 19,579-14 4,-60-115-8,69-12 0,-63 3 2,57-9 5,-74 15 4,-23 164-19,45-173 16,78-10-3,-33 15-9,-60 166-23,25-123 13,32-13-12,-29 6-6,-48 23 6,-20 31-7,-12-61 5,10-6-14,-27 12 7,-347-37-329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8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2404 6377 248,'-112'244'83,"54"-105"-31,-21 50 16,9-20-7,-10 39 3,-9 62 2,-31 142 12,48-136-40,-25 137-5,26-90-8,5 19-9,2 33-5,-10 109 0,13-36-6,9-15-3,19-95-1,8 12-6,-37-202-49,1 2-326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0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17948 1067 182,'-227'-30'15,"-22"47"-12,97-1-5,-80 4 0,452-85 43,-45 50-33,90 2 20,-616 39 62,142-23-82,-53-6-2,-36-1 6,73 1 4,-12 4 5,9 9 8,486 1-230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0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18552 1205 136,'-2'183'14,"0"10"-12,-7-21-1,-22-31-52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1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18424 1620 136,'37'174'15,"96"16"-4,-37-365-2,-17-25-11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1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8541 1594 213,'100'-92'10,"-5"65"-8,-10 15 1,63 12 4,-60 8-4,43 9 5,-47 1-1,41 13 10,-40-7 0,50 9 19,-38-13-8,22 1 4,17-6 4,17 1 1,79 2 34,-77-6-38,78 5 24,79 14-17,-48 7-15,-17 9-12,-35 1-4,2 1 5,66 11 7,-22-24-9,-61-19-3,10-8-6,17-5-5,-19-2-3,-4-2 0,21 0 2,26 0 4,-51-8 3,48-12-3,-26-8-9,-10-1 2,43 10-16,-39 12-7,-23 6 12,-17 9 9,40 6 10,-31 0 1,-14 2 0,-76 24-86,0 0-500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1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15996 1229 184,'-175'12'20,"87"-1"-18,-10 7 0,-11 3 0,-65 14 5,50-9-2,-20 4 1,-18 3 2,-20 2 2,64-12-1,-35 6 3,-30 2 3,-21 3 3,-14 2 2,-15 2 3,-7 1 4,-7 1-2,87-14-4,-37 5 4,-23 4-2,-15 4-2,-10 3 0,-5 2-2,-4 1 1,91-16-3,-31 7-3,-18 3 1,-9 3 2,-2 0 1,3 0 1,-84 17 17,130-25-19,-172 40 13,110-22-6,-18 8-3,30-4-5,-2-1 6,421 19-823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1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9078 3261 247,'-118'62'108,"21"-79"180,-44-78-93,-79 44-168,10 48-24,-24 46-1,1-12 2,-3-54 0,-8-22-1,14 19-1,0 30-1,-16-19-1,2 10 0,23 13 1,-30 1-1,8 1 1,9-29-2,-3-8 0,21 0-1,-9 27-1,2 22 6,-12-58 1,10 53-7,12-9 1,-26-21 1,17-21 4,-18-17 0,16 18-7,5 19 6,4 37 1,139-45-27,2 2-142,-1-1-284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1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2532 2841 184,'-249'-79'458,"6"132"-375,427 77-123,44-177 62,12-23-4,-485 82 44,-12 42-66,7 12-3,543-132-24,7-4 29,-33 4 4,-3 5-2,-489 165 0,-21-57-522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15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12344 4048 143,'117'19'8,"43"82"-3,-40-38 0,6-219 11,-62-17-15,3 8 0,15-14 1,20-12 3,-9 40-3,-13 7 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16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16315 3952 136,'166'9'25,"-18"51"5,21-50-5,15-112-22,-73-43-3,-2-19-4,8-14-6,-4 6 0,-37 38 18,-1 17-46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17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16371 5085 136,'164'152'44,"-28"-70"-33,17-84 12,-40-176-23,-5 22-2,2 2 1,31-44-7,-20 36 3,-19 21 4,32-37-3,-19 39-3,1 8-3,-7 11-2,-6 3 3,33-47 0,-116 39-67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8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8079 6698 232,'-171'203'413,"133"74"-337,11 11-42,0 21-15,-10 145 5,-2 32-5,9-5-4,14-26-8,12-32-2,12-20-4,22 11-2,56-73 1,252-270-3,48-167 6,20 31-2,12 41 0,64 45 1,-103 15-1,2 15 0,1 11 0,-13-2 0,99-8 0,-127-35 0,3-36-1,12-64-1,-29-70 2,-211-165 3,-83-73-2,6 3 0,-2 48-1,3-109-1,-4 37 1,2 66-1,15-68 0,-1 62-2,16-57-3,0 49 3,24-35 1,-77 57 2,-349 299 2,1 100-1,-24 21-1,5-4-1,-14-3-1,-11-2 1,-78-6 1,89-23 0,-70 3 1,29-8 0,30-1-1,31-3-2,-83-3 0,37-24 1,236-55-55,1-1-329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18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19751 5974 139,'-126'-193'409,"-83"210"-102,-118 53-293,-9-48-6,-27-22-7,9-14-2,-22-9 1,39-5-2,-38 6 1,23 17 1,20 5-1,-26 0 1,-2-4 0,-5 22 0,-37 5 2,34 7 2,7 26-5,-17 29 2,43-47 5,-14-26-7,-23-1 6,22-11-3,-42-3-2,1-9 0,53 1 0,-23 10 0,-54 13 1,74 3-1,-7 11 0,27-129 0,-26 87 0,-1 61 0,7 0-48,193-79-6,0 0-320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19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20109 7911 152,'-151'-21'84,"-81"-23"12,72 19-39,-19 1 10,-26 9-9,-27 9-12,-84 12-10,6 2-9,-18-4-7,-24-2-4,-20 5-5,-23 8-3,98 1-4,-34 2-2,62-4 0,-30 0 2,-41-4 0,63-4 3,-107-3 5,87-2 3,-21 2 1,-42 4 0,66 0-2,-29 6-2,-49 4-1,71-3-2,-111 5-1,99-5-1,-9-1 0,-26-2-1,-104 1 3,23-1-1,-1 7-1,-18 13-2,90-2-2,208-69-58,-1-1-329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20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10443 7293 162,'-132'-76'9,"-26"8"-2,-10-2-7,-4 1-1,51 20 0,-37-18 1,-6-2 0,-11-3 1,-13-8-2,71 29 0,-50-27 0,38 15-1,-78-41 0,-3-5 3,-6-9 0,1-6 0,40 20 0,43 24 1,-73-42 1,9 5 2,9 9 1,42 25 0,-29-17 5,-22-8 1,20 19-12,-19 18-48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21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2533 4201 157,'-130'133'11,"97"26"0,258-40 6,-187 55 5,-247-157-170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22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2023 4355 140,'-61'120'12,"68"16"-5,37 57 3,23-51-2,97-148 4,-95-172-3,-49-4-2,-34 3-7,-3-9-7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23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2820 4339 171,'132'47'4,"-6"-169"1,-158-41 2,-162 271 24,125 138 9,74-78-16,43 13 4,193-68-20,-126-188-189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24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4466 4139 136,'-202'-103'37,"35"164"-10,-11 86 3,121 100-6,112-110-17,187-6-34,-67-160-49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25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4663 4039 172,'-144'105'13,"64"45"-4,36 28 3,177-313-9,-10-52-4,-4 74 2,-63 326 19,-43-96-11,-1 1 2,103-70-171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26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4905 3586 178,'30'229'33,"-20"-96"-18,16 104 6,-6-86-40,4-9-5,32 32-64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27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5142 4083 151,'68'138'20,"55"-69"2,21-276-8,-163 23-11,-118 224 31,103 78 7,44 26 7,53-10-11,200 16-112,-134-206-48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8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13370 6405 247,'-147'173'73,"98"28"-12,16-51-12,-7 53 7,-14 73-2,7-30 4,-23 139 11,-6 64-8,26-122-14,10-2-11,13 21-11,10 96-13,16-34-6,15-59-3,21 25-1,252-172-1,36-360-1,49 59 1,66 52-3,-26 52 1,-61 15 1,97 18 0,-33 8 0,-2 2 0,-9-10 0,-10-18 0,12-20 0,-52-32-1,60-61 0,-75-82-4,-120-110 0,-140-75 5,-99-22 4,-42-35-3,-1 66 0,-2 13 0,-9-75 1,11-37 0,23 53-2,17-40 1,13 94 0,4-1 1,-45-11-1,-329 461 0,9 117-1,4-50 0,44-66 0,-120-3-1,6-32 0,-84-25 0,61-37 0,28-25 0,26-8 1,45-2 1,-50-12 0,47-39-5,225-5-50,-1-1-326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28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5704 4000 178,'8'175'13,"4"36"2,96-442-6,-91 106-11,72-47 7,5 347 34,-50-2-7,-7-10-31,54 39-219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29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6821 4254 197,'-92'-151'17,"-98"78"1,2 223 5,173-17-13,40-16 0,155-14-4,-41-175-17,-47-95-17,-30-116-21,-62 103 24,-24 6 6,-6 36 13,-40 271 76,88 68-43,4-39-6,25 47-7,14-26-51,57-26-105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30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7308 3756 188,'-118'118'19,"20"70"-5,93-59-5,37-10 1,150-98 0,-57-251-16,-55 10 9,-16 359 59,-31 26-30,1-8-14,5-16-44,-42-21-143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31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7640 3595 173,'35'194'49,"2"-42"-20,-5-34-8,14 23 7,30-395 5,-28 94-36,179 54-7,-108 184-69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32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1789 5884 170,'45'161'19,"45"10"-8,92-30-1,-60-314-5,-94 36-3,-15-9-1,42 270 16,89 62-12,-26-156-2,27-240 6,-151-29-7,-17 105-11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33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2867 4970 186,'-23'167'58,"15"0"-21,5 3 1,0 11 6,2-37-19,-4 81 11,-3 82-6,3-56-17,4-49-6,10-7-85,-47-345-218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34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3568 5244 203,'-197'37'1,"79"107"4,244 1-1,82-81-5,-51 70 1,-326 36 2,-28-67-11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35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4082 4937 176,'65'152'40,"-29"-11"-24,8 73 5,-22-96-12,6 53-25,3 77-25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36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3770 5258 221,'173'-82'37,"-47"52"-34,52 6-23,62 1-25,-97 20-81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37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5062 4970 161,'-150'15'11,"27"63"-4,-8 72 4,62-14-2,37 55 4,181-285-4,-74-75-6,-24 41-1,-2 1-1,108 341 107,-117-33-77,2 9 0,-7-45-19,-47-16-151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8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13863 6846 166,'-104'-166'20,"47"-38"12,-69 145 146,-165 384-70,54-25-22,66-80-10,-31 41 13,494-450-2,84-86-89,35 17 0,-58 79 3,-518 570 16,-130-101-14,-101 80 1,68-77 1,-5 0 2,573-569-1,101-24-8,40-9 0,24 10-1,13 30 0,-579 672 3,-185-20 1,43-52 1,-26 27 1,27-22 0,69-49 1,671-551 0,-31-62-4,159-128-1,-80 76 0,-171 143 0,132-91-1,-4 29 1,-761 601 0,-122 36 0,115-82 2,-172 136-1,177-132 1,-3 8 0,-118 99 2,81-59-1,67-45 0,636-548-3,69-79 0,-109 103 0,173-145 0,-139 131 0,171-126-1,-190 161 1,130-83 0,-65 72 1,-607 730-1,-140-127 1,75-81-1,-154 152 1,152-140 1,-131 132-1,-34 48 1,193-189 0,607-504 0,30-107-1,-56 55 0,64-51-1,44-27 0,23-7 1,-159 128-1,55-33 1,9 1 0,120-83 1,-116 101-1,-677 534 0,-253 175-1,36-20 0,146-108 1,-204 178 0,215-174 0,-4 12 0,26-14 1,-100 101 0,131-99 1,673-572 0,178-229-3,-9 13-2,-107 110 3,236-185-1,-191 180 1,25-7 0,-166 123 1,47-20-1,-6 16 0,104-58 1,-92 104 0,-660 497-2,16-66 0,-197 165 0,96-83 1,-214 186 0,189-153-1,-191 169 1,243-203 0,-129 123-1,98-79 1,967-768 1,-219 102-1,58-40 0,212-155 0,-235 202 0,-6 18 0,127-78 0,-147 129 0,-656 587 0,-183 1 0,174-137 0,-78 63 0,-52 41-1,-23 24 1,2 5 0,155-126 0,-31 30 0,10-7 0,-88 76 1,64-61-1,668-640 1,-9 46-1,-46 58 0,177-153 0,-114 125 0,186-144 0,-179 170 0,159-110-1,38 18 1,-208 176 0,-643 558 1,-43-73-2,58-56 1,-163 140-1,145-120 1,-8 15 0,-119 111 1,80-62-1,84-59 0,673-576 0,-124 75 0,179-147-1,-108 97 1,197-145 1,-176 152-1,169-115 0,-229 181 0,104-59 0,-52 95-1,-745 525 0,21-60 1,57-48 1,-177 148-1,151-118 0,-159 135 0,198-159 0,10-6 0,-77 73 1,85-67-1,626-557 0,6 0 0,154-106-1,-188 167 2,148-101-1,54 2 0,-187 142 0,-612 637 0,-102-102 0,-53 41 0,109-98 0,45-38 0,761-508 2,-94-1-3,86-30 0,-109 85 0,-37 53 1,-391 586 1,-295-66-2,-33 30 1,158-102 1,560-467 1,-24-10-2,98-48 1,-88 65-2,77 2 1,-602 488 0,-176-16 2,70-61-1,-27 24 1,33-51-625,171-222 430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38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5365 4567 168,'29'242'93,"1"-109"-56,8 40 5,8 35-14,-9-45-11,3-6-17,33 8-41,9-289-261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39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6050 4981 180,'-220'35'59,"86"35"-38,-34 2 6,34-23-3,-23-16 0,9-13 1,21-47-208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40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5969 4795 190,'-6'198'109,"86"66"-50,-27-111-81,-74-33-149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41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5908 4564 187,'70'124'-177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42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6831 4725 181,'-130'47'18,"-68"68"18,112 114 45,225-131-1,41-113-36,23-50-15,-28-9-53,-20-9-191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43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3641 6253 137,'66'117'83,"-36"1"-74,10 35-1,-10-28-3,2 21-4,-17-15-4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44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3402 6741 181,'149'-95'14,"56"15"-1,-89 44-8,1 3-1,66-23 1,-62 27-10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45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4112 6202 160,'53'170'19,"4"33"-4,-3-14-2,-22-74-31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46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4137 6050 186,'-20'-115'-18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47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4518 6208 164,'27'192'12,"18"15"-3,0-46 1,-25-328-6,4-37-3,58 19 0,97 134 2,-56 193 0,-76 26-1,-20-287 3,-2-9-5,16 7 1,84-38 5,31 287 3,-100 72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8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8987 7198 240,'-116'218'91,"-67"-45"-73,34-34 2,-26 18 13,-88 76 37,99-95-24,-69 54 41,22-34-6,-25-14 49,447-421-93,27 7-32,169-175-4,-136 159 0,18-11 0,-25 40 0,-534 612 7,-36-8-7,2 10 0,16-6 1,15 3 2,614-470 3,-27-144-7,68-58-1,-74 67 0,5 7 1,47-15-1,-528 685 2,-239 55 1,136-171-1,-10 11 0,30-40 0,635-682 2,13-28-3,62-55 0,-37 55-1,-65 87 2,-46 78-1,-633 657 0,-8-16-2,-117 142 3,60-64-1,130-140 0,-119 154 0,13 10 1,59-40-1,78-55 0,728-822 1,-153 35-1,-69 81 0,172-187-1,-121 154 1,172-171 0,-179 208-1,136-121 1,4 43 0,-141 173-1,-520 558 0,-250 184 1,31-44 2,112-129-2,-159 181 1,168-185-1,-128 150 1,43-43-1,103-119 0,560-651 0,41-66 0,-40 54 0,187-206 0,-113 146 0,200-203 0,-181 215 0,18-4 0,-12 27-1,-44 54 1,81-61-1,-763 934-3,44-244 4,-62 71 1,-195 224 0,185-195-1,-171 217 2,224-241-2,-120 168 1,218-262 0,-52 91-1,632-571 0,-16-243 0,128-151 0,-56 75 0,-121 160 0,20-12 0,130-129 0,-52 89-1,-45 85 0,-735 859 0,135-267 1,-44 48 1,-154 177-1,158-183 1,-140 159-1,179-200 1,-95 114-1,62-68 0,37-41-1,645-754 1,-120 129 0,108-122 0,136-140 0,-190 223 0,27-21 0,8 2 1,142-136-2,-237 259 0,84-73 0,-32 70-1,-672 741 1,-159 107 3,54-68-1,134-149 0,-166 188 0,182-197-1,-133 161 0,197-222 1,-78 101-1,72-86 0,547-698-2,19-28 2,155-167 0,-44 74 0,-120 161 1,24-15-1,139-137 0,-53 78 0,-118 148-1,-460 636-1,-129-3 3,47-66-1,-142 178 1,114-137-1,-22 31 0,3 1 1,-103 136-1,76-86 0,80-93 0,634-833-1,-103 126 1,-49 75-1,152-179 1,-107 146 0,151-162 1,-161 201-1,0 20 0,172-139 0,-692 951 0,-4-230 0,-138 169 0,121-147 0,-125 160 0,148-183 0,-93 122 0,9-14 0,533-731 2,163-178-2,-116 170 0,34-28 0,145-156-1,-162 217 1,-4 14-1,92-77 0,-14 70 1,-544 715-1,-198 108 2,138-190-1,-22 26 1,-128 167 0,161-217-1,-102 130 0,39-56 1,29-51-1,470-696 0,24 30 0,198-253 0,-158 245 0,121-144 0,3 37 0,-44 89-1,-489 956-2,-121-197 3,-66 91 1,-48 57 0,47-71-1,71-105 1,519-748-2,30-16 2,77-85-1,75-43 0,-95 140 1,-31 70-1,10 91-1,-546 733-1,-66-57 2,57-102 0,-13-3 1,16-33-1,0-11 0,482-598 1,59-73-2,-54 76 0,80-35 1,-25 79 0,-411 745 0,-166-31 0,48-91 0,3 6 1,160-809-556,60 255 360,-12-33 125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48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5396 5998 148,'152'22'28,"34"-54"-1,-69-112-23,-211 8-7,-70 207 10,87 140 14,123 2 12,123-76 10,-10-112-15,14-71-10,-56-25-88,7 42-212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4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8141 10346 243,'-264'-105'383,"34"118"-288,-1 35-38,-47 49-40,530-158-33,43-86 40,-56 33 5,-569 93 18,46 117-45,-132 88-5,59-5-1,792-270-5,-148-44 12,40-24-1,-13 0 0,-42 16 0,-569 75 1,1 111-3,-105 50 0,-128 59-1,200-44 0,-19 19 0,-4 8-1,-134 65-2,225-83-1,-91 43-7,43-9-8,732-304 6,-120 9 26,32-17 0,7-3-2,-35 12-2,-71-4-2,-537 141-3,-101 110-7,59 10-1,-37 26-8,-32 22 4,145-50 3,-10 5 2,582-149-20,-34-48 19,-27-3 2,30-40 13,-235-153 28,-394 207-25,46 104-13,-48 60-1,-14 51-5,107 22-21,417 73-7,163-173 31,-60-69 2,29-48-1,-20-48-2,-272-173 40,-291 274-14,-9 188-35,120 32-7,147 51-16,301-181-87,28-172 96,-31-80 57,-15-61 11,-51-38 32,-179-13-17,-277 185-37,34 311-28,186 129-17,119-46 3,106-119-8,154-63-29,-88-115 51,35-63 18,-65-16 11,18-60 5,-33-34 6,-302-76-1,-171 335-17,265 249-33,202-144-47,32-115 14,-14-42 10,114-49 15,11-53 22,-124 5 26,-18-38 57,-274-151 0,-221 207-64,11 259-15,104-2-34,117 33-180,247-254 29,-61-37 96,32-46 13,-51 26-18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5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9566 9558 272,'-200'-97'65,"60"81"-39,-63 20 10,25 5 7,-114 20 16,113-9-23,-19 0 2,-18 3 1,-103 8 28,-116 7-15,194-19-32,-12-1-4,-11 0-4,-7-1-2,-113 10 1,6 2-3,-9 2 1,-25-7 0,135-14-3,-11-18-1,-17-11 1,589-26-14,15 12 7,149-11 5,-82 13 0,170-7 0,-111 11-1,-146 10-2,26-2 1,15-1-2,141-11 1,-180 9-1,11-1 0,0 0 0,-8 1 0,103-7 0,-54 8 1,-46 11-1,-7 4-1,-668 70 1,86-33 1,-75 10-1,55-8 0,-150 1 0,-66-15 0,145-9 0,-4-8 0,-34 0 0,94-2 0,-111 7 0,-23 3 0,149-3 0,31-4-1,15-11 1,-74-21 0,75 0 0,626 46-2,-41-39 2,102-3 0,-91 3 1,26 0-1,36-5 0,54-7 1,-128 10-1,36-3 1,-42 5-1,-4 7 0,-650 49 2,-68 19-1,18-3-2,19-5 1,-24-10 0,92-15 0,-96-2-1,-14-3 1,130-3 0,-39 3-1,-39 1-3,49 9-4,610 36-11,1-59 20,114-4 2,17-8-1,-51-2-1,-62-3 5,-18-1-2,42-2 2,-20 21-11,-31 90-184,-131 64-283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51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10741 9930 178,'135'132'9,"-13"-43"-12,26 0-1,11-44 1,-14-66 4,-8-71 2,-17-26 0,-10-5 3,22-41 2,-11 5-2,-20 20-3,-29 39-1,12-17-1,27-37 1,-15 31-6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52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16034 9886 143,'133'128'1,"7"10"-2,-21-70-1,-18-89 4,44-145 4,-18 13-3,-20 17-1,-16 14-1,21-30 1,-13 22-1,24-22 0,-3 15 2,6 7 0,-19 32-2,-7 42-121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5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3425 2856 413,'-35'-151'240,"174"-25"-185,34 22-10,-340 399 38,-37 6-62,3-5-16,504-454 8,-25 9-10,87-39 0,-75 96-1,-497 453-1,-61-31-1,61-68 0,-24 31 1,32-31 0,480-422 4,-38 9-4,-14 14-1,49-43 0,72 172 0,-84-76 0,-372 422 0,-82-52 0,-6 20 0,475-350 0,63-160 0,-20 20 0,119-82 0,-54 53-1,-64 58 1,-69 59 0,-445 407 0,-43-41 0,-86 76 0,-71 72 1,126-114-1,52-40 0,509-217 0,-34-163 0,81-51 0,102-64 0,-62 46 0,-40 43-1,-25 32 0,-412 479 0,-127-86 0,-36 31 1,58-26-1,546-291-1,-62-90 2,-7-9 0,5-13 0,47-34 1,-77 52-1,-155-204-6,105 73 5,-119-19 2,-473 187-3,-23 130 0,-7 43 2,-3 17 0,-74 36 0,82-14 0,133-31 0,-25 3 0,-10-1 0,-3-2 1,-124 23-1,27-19 0,13-22 1,7-25 1,14-26-3,74-39-1,599-177 0,97 123 2,-101 32 1,62-3 0,92-2-1,-110 24-1,13 8 0,36 2 0,78-4 0,-57 5 0,3 2 1,46 1 1,-134 12-1,-21 9-1,127 20-1,-105 20 0,-649 16-2,-39-54 5,21 4-1,-65 2 0,102-3-1,-15-4 1,-39 1-1,-79 1 1,59 7 0,-5-1 1,89-3 0,-89-5-1,56-8 1,14-6-2,-47-7 1,-6-11-1,79-1 1,599 84-2,10-27 2,-19-14 1,124-8 0,-23-3 0,37-3-1,-83-2 0,132-8 0,-60-2 0,-11 2 0,-60 7 1,-32 15 0,-28 24-2,21 34-50,-203 2-1,0-1-309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5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2813 4638 429,'-145'-50'42,"287"-114"-30,87 12-3,-21 28-5,-61 51-2,72-23-1,-9 39-6,-12 111 1,-188 121 8,-68 33 7,-54 43 16,-10-30 2,-80 140 29,46-94-26,-80 141 21,84-140-30,-61 121 15,31-25-10,73-78-8,353-174 17,26-309-31,149-161-2,-24 11-2,-98 86-1,165-145 1,-146 138-1,15-8 0,131-105 1,-216 188-2,74-55 0,-35 49 0,-462 445-1,-187 130 0,49-50 1,95-95 1,-113 124 0,117-120-2,-93 104 1,22-17 0,62-68 1,419-543 2,200-146-3,-138 171 0,25-13 0,131-114 0,-162 171 0,105-81 0,2 37-1,-96 127 0,-418 559 2,-132 28-2,48-87 1,-21 25 1,8 1 0,48-54 1,629-603 0,-143-25-2,-79 84 1,110-107 0,-105 116-1,9-2 0,174-130 0,-88 113-1,-445 585 2,-117-25 0,36-62 0,-86 90-1,61-75 1,55-76 0,360-535 1,38 35-3,154-185 0,-153 206 1,83-105 0,1-17 0,-92 64 1,-502 286 0,-172 279-1,199-83 0,-41 33 0,-29 21 1,-163 101-1,195-124 0,-143 78 0,188-127 1,7-18-1,-138 34 0,102-122 1,45-181-1,227-353 0,82 171 0,62-55 0,50-50-1,27-27 1,-65 133 0,-442 249-1,46 338-1,-14 43 1,-15 58 1,-3 48 0,115-137 0,41 20 0,492-346 0,-4-163 0,-13 3 1,-78 51-1,37-17-1,20-1 1,136-67-1,61 29 0,-183 114 1,15 199 0,-278 193 1,-178 145 0,-79 16 1,16-66-1,33-62-1,49-47-1,415-335 1,-44-144 1,31-30-1,52-28 1,-64 65-2,72 4-5,-97 90-21,-25 239-272,-317 87 144,-31-59 89,35-56-11,-20 33-88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5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2832 7458 293,'40'104'15,"129"68"-7,-40-85 8,50 7 10,-22-21 5,23 5 12,16 11 11,-17-2 21,1 11 3,49 34 14,-12-1-32,29 29-32,-56 32-53,-137-83-26,2 2-301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5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5543 7758 242,'12'-102'51,"-209"77"42,2 131-29,69-34-23,-18 13 4,-75 45 34,-88 58-2,-32 24-8,3 3-21,105-66-23,-98 67-4,92-53-17,-38 34-2,22-16-3,125-142-53,1 2-328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5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12027 7915 161,'175'88'58,"-30"-18"-49,-23-8 2,105 52 14,27-8 16,-143-70-22,64 15 17,-52-23-16,69 15 17,75 10-4,-70-15-8,-10-1-10,-14-3-7,-3 3-5,-192-212-399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8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2452 7167 309,'3'-128'38,"50"-24"-23,-332 447 103,130-138-78,-28 22 12,476-374 160,38-76-192,-78 71-8,-458 487 14,-132 42-24,-64 66 1,125-121 0,-35 41 1,686-536 10,6-87-12,-47 38-1,42-24-1,-15 27 0,-25 44 0,-512 532 1,-230 99-1,58-60 0,-37 47 0,-15 36 1,78-69 0,33-25 0,600-594 3,124-167-2,-162 158-1,21-13 0,125-117 0,-32 44 0,-80 82-1,-652 700-1,35-115 1,-63 75 0,-41 58 0,104-106 0,37-27 0,18-18 1,522-545 2,-2-34-2,112-113 0,128-106 0,-202 209-1,138-118 1,-31 51-1,-88 105 0,-622 749 0,42-222 0,-151 163 0,114-122 0,-148 167 0,158-165-1,-2 10 1,21-15 0,-67 90 0,103-108 1,533-577-1,106-187 0,-8 18 0,-84 114 0,188-178 0,-153 181 0,22-9 0,156-125 0,-250 236 0,88-57 0,-54 84 0,-568 540 0,-171 96-1,104-116 1,-184 187-1,147-141 1,-181 189 0,196-191 0,-143 162 0,217-222 0,-84 104 1,77-74 0,560-649-1,-27 31 0,179-185 0,-92 120 0,212-195 0,-157 182 0,39-15 0,-158 135 0,60-35 0,11 9 0,120-82 0,-115 119 0,-552 668 0,-326 94 0,147-158 0,-46 48 0,145-144 0,-73 78 0,-34 41 0,-158 172 0,244-242 0,-92 104 0,94-89 0,689-776 0,-134 147 0,190-198 0,-86 110 0,221-212 0,-162 198 0,36-21 0,-162 145 0,63-35 0,12 4 0,128-88 0,-103 123 0,-681 673 0,-275 126 0,20-20-1,133-121 1,140-138 0,-91 99 0,-45 50 0,-5 14 0,24-15 0,132-141 0,4 1 0,-128 142 1,689-791-1,-57 99 0,79-76 0,69-59 0,56-38 0,-165 164 0,96-74 0,50-25 0,-157 141 0,64-44 0,13 10 0,113-84 0,-136 133 0,-627 597 0,-121 24 0,62-63 0,-208 198 0,157-140 0,-197 191 0,222-200 0,2 2 0,30-22 0,53-51 0,-55 57 0,531-651 0,269-214 0,-5 26 0,-94 128 0,56-38 0,-147 139 0,82-57 0,36-22 0,0 13 0,-33 38 0,89-66 0,-94 105 0,-730 650 0,20-55 0,59-54 0,-185 185 0,134-122 0,-177 193-1,192-190 1,-139 156 0,217-223 0,-120 136 1,144-158-1,583-699 0,-10 36 0,-32 54 0,75-64 0,62-41 0,42-16 0,-172 162 0,76-51 0,27-4 0,-147 126 0,42-22 0,-14 25 0,80-48 0,-617 685 0,-184-4 0,78-75 0,-202 200 0,161-151 0,-190 200 0,219-208 0,3 4 0,30-22 0,50-53 0,-49 59 0,617-748 0,211-189 0,-134 173 0,65-47 0,46-26 0,-169 168 0,86-61 0,41-16 0,-155 137 0,57-34 0,3 11 0,109-67 0,-130 120-1,-552 602 0,-39-115 1,-76 66 1,-201 202-1,154-150 0,135-139 1,-87 93-1,-42 53 0,135-141 0,-57 67 0,-11 21 0,18-15 0,-85 96 0,120-133 0,479-593 0,285-281 0,-151 196 0,52-38 0,-141 149 0,82-67 0,41-22 0,166-146 0,-246 249 0,94-69 0,-42 72 0,-672 657 0,0-74 0,44-41-1,-174 180 1,118-115 0,-173 191 0,172-178 0,-6 14 0,15-16 1,43-46-1,-61 67 0,669-865 0,-63 178 0,71-62 0,199-195 0,-157 192 0,198-170 0,-216 224 0,157-119 0,-239 217 0,87-53 0,-43 80 0,-646 632 0,-2-89 0,48-60 0,-168 178 0,123-125 0,-166 178 0,177-186 0,-4 9 0,-111 123 0,82-86 0,54-68 0,619-785 0,-103 195 0,52-49 0,161-171 0,-134 175 0,152-146 0,-177 202 0,111-89 0,-73 91 0,-574 707 0,-68-96 0,75-75 0,-34 37 0,-11 17 0,-115 129 0,-9 11 0,176-198 0,558-687 0,31 25 0,125-112 0,-181 210 0,131-117 0,-24 51 0,-86 106 0,-454 590 0,-182 40 0,-67 73 0,76-90 0,4-5 0,56-65 0,604-716 0,-67 123 0,31-8 0,-21 58 0,-355 663 0,-249 11 0,67-111 0,13-31 0,-27 27 0,580-629 0,33-61 0,10 5 0,-82 112 0,-501 665 0,-43-74 0,26-39 0,0 11 0,454-581-792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5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14545 7823 157,'-82'-104'12,"-96"87"2,25 63 3,52-9-6,-54 27 10,44-16-8,-17 9 3,-11 8 4,-7 6 2,-67 33 20,84-37-18,-5 2 2,2 1 5,-51 31 23,-14 14-4,15-6-9,8-5 0,-9-6-9,25-270-412,145 64 194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5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8797 5946 248,'120'-125'95,"5"115"50,69 28 33,62-40-77,37-10-61,6-2-25,20-2-12,-53 9-4,120-5 3,-7 13-1,-86 9 1,106 5-3,-91 6-3,16 9-3,38 6-1,-67-1-2,28 1 1,47 3-1,-11-3 1,24 0 1,-79-4 3,16 0 4,30 2 4,-73-4 0,17-2 2,30-3-1,-19-4 0,12-4-3,90-5-1,-63 0-7,52-3-16,-138 5-5,2-3-9,59-5-18,-38-3 9,-53 5 7,-25-1-26,-96 41-37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6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20323 5729 524,'-174'0'-23,"-10"17"33,-10 4 15,18-3 1,-100 14 21,-28 1-4,8-1-2,-43 3-7,58-6-10,-45 4-8,-70 5-10,62-7-5,-156 6-4,105-12-2,130-13 1,-133 5-3,127-10 5,-138 1-1,134-5 6,-137 0 5,138-3-1,-22-3 1,-132-4 8,155 3-9,-20-2 1,-14 1-2,-131 0 3,163 4-6,-125 0 2,-22 6 2,-29 8-1,34-2-1,1 3-1,100-5-2,9 0-2,6-4-2,-35 2-1,23-8 0,662-77-1,-5 43 8,68-9 1,16-3-3,-90 12 0,148-9-1,-105 10-1,150-7 1,-238 18-1,140-7 1,-159 12-1,141-7 0,-142 11-1,139-3-2,-146 10 0,22 3-1,9 1 1,5 6 0,126 5-1,-20 8 2,16 6 3,46 3 4,-82-3 0,-22 2-1,23 1-2,-120-6-1,109 6-4,-51-4-4,20-3-8,-55-8-8,-598-42 35,-3 21-1,-152-2 3,149 9-7,-169 1-3,194 3-3,-22 0-1,-144-1-1,157 4 0,-150 1-2,142 1 2,-31 5 1,-23 3 0,-16 2 1,-164 11 2,199-6-1,-162 10 3,174-8-3,-22 3 0,-11 0-1,-150 12 1,196-15-1,-138 10 1,162-13-1,-8 3 0,-120 9 0,-65 4 1,100-6-2,58-8-1,7-7 0,601-121 0,86 71 3,69 1 0,9 8-2,-101 11-1,30 0 0,63 1-1,108-6 1,-251 9 0,138-6 0,-164 8 0,138-4-1,145-1-1,-259 9 1,2 2 0,133-1-1,-6 3 0,27 1 2,56 1 1,-152 0 1,-14-3 1,-1 3-1,20-1 0,-82 5-1,41 3-1,-4 9-1,-201 34-53,-1 0-323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6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15814 8866 236,'-188'27'19,"47"41"-13,7 1 4,30-14-2,-13 9 7,-59 30 17,66-34-10,-53 30 23,3 1 7,17-10 14,-8 12 68,437-112-10,55-51-102,1 6-12,-35 20-6,-539 344 11,-58-107-10,-51 32-9,-33 28-9,103-61-1,54-26 0,493-190 18,-6-79 11,91-48 3,-44 19-2,140-49-3,-74 39-5,-81 42-5,-558 390-1,-111-62-7,-85 54-12,104-58-1,87-50 4,55-12-4,464-231 25,23-52 5,55-21 4,85-33-3,-69 32-4,121-31-2,-99 50-4,-109 50-3,-506 405-21,-99-96 20,107-61-7,442 59-48,79-290 21,72-17-16,-139 28 18,4 3-7,-378 247 63,-34-72 33,-17 2 2,-5-14-4,-27-5 18,540-238-102,-44-47-54,-61 20-210,-214-1-65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6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11189 9485 245,'-115'24'5,"11"-7"-3,214-52 4,115-30 2,-66 28 5,85-1 20,-125 40-9,-49 107 25,-170 47-30,-14-20-6,-140 106 0,146-144-14,-6 3-1,-46 42-7,-7 18 1,54-51 9,346-160 116,-35-61-69,144-83 16,-140 84-40,90-48 17,-7 12-14,-35 25-7,-15 43-9,-542 337-30,-35-15-7,69-50-2,-55 35 1,116-80-3,16-8-46,405-158-27,86-111 158,-50 19-6,31-11-8,19 3 2,-83 39-15,58 22-26,-405 344-46,-23-141 32,-48 15-10,-35 17 1,53-37 6,-20 28 34,31-13 58,443-170-30,-37-90-87,12-9 3,13-5-3,2 2-17,-51 31-28,-402 106-154,60-45 126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6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5092 4590 194,'-239'159'8,"67"-37"-3,66-49-1,-26 40 1,-11 11 1,-65 63 8,86-72-5,-48 48 6,-17 34 6,399-279 42,-27-61-26,-34 23-12,96-73 20,-65 55-23,102-71 13,-94 74-22,93-62 3,-110 84-13,-2 7-3,56-30 0,-29 33-3,-171 341 61,-141-42-19,-40 51 11,-26 44-7,45-62-9,21-4-9,26 62-4,328-111-8,31-241-11,-387 319 6,-132-53-5,208-492-443,111 76 323,-24 67-59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64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10394 1794 201,'153'-33'3,"3"96"-4,11 53 1,-30 21 4,-28 8 2,31-40 15,9-235 18,21-87-21,-83 102-13,60-63-2,-24 35-3,107-92 0,-126 142-1,59-44-1,-49 50-2,61-37-8,-63 52-10,56-22-55,-15 5 16,-53 30-49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65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14207 1773 216,'133'73'11,"-27"-26"-7,51 38 1,-56-30-2,10-1-2,11 0 1,14-9 0,-28-21 1,-9-20 2,18-24 9,106-85 30,-90 16-28,0-3-3,15-16-7,-29 18-4,9-12-6,10-11-3,-30 22-2,35-31 0,-39 31-1,-2-4 0,-2 2-4,78-57-61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66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13104 3557 190,'100'105'11,"116"19"-4,-104-58-5,54 29-4,-38-30 0,60 14-3,-32-30 1,11-13 3,-13-47 6,12-62 6,-42-16-3,47-58 2,-37 24 0,43-56-1,-41 38-3,89-89 2,-68 74-6,34-14 0,-36 40-3,-53 56-4,1 3-24,77-46-39,-64 24-38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67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6122 8239 225,'157'48'3,"-39"73"1,-22 9-5,-2 15 0,42-219 37,-80-26-20,27-40-5,-4 19-2,51-57-5,-52 80-3,38-46 0,37-29-24,-41 53-24,47-26-58,-47 62 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9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8827 6725 223,'67'289'301,"-109"10"-205,3-44-55,-4 46-10,-17 146 17,12 3-26,24-54-15,26-47-5,13-767 28,-10 42-23,33-126-2,15 83-4,29-12 1,7 76-1,-168 812 40,-17 70-34,-1 170-2,52-286-3,-10 170 0,25-64-2,16-122 0,64-746-1,-31-125 0,15 106 1,40-200 0,4 202 0,47-152 0,9 81 1,-11 91 0,-183 846 1,-9-124-1,-23 163-1,-17 156 1,26-144-1,0 21-1,24-143 1,66-803-2,36-219 2,-5 205 0,15-39 0,34-190-1,-20 261 2,31-115-1,-17 128 1,-162 753 2,-17 183-2,15-52-2,30-164 1,1 15 0,1-20 0,-17 109 0,14-129 0,45-780-2,101-86 1,4 122 1,-25 856 3,-109-74-4,-21 134 1,18-173-1,-20 13-2,-236-536 8,-88 175-4,-17-67 0,850 31-3,-80 100 1,-1 23-1,-750-255 4,57 39-1,-56-13 0,758 120-2,-52-128 0,-175-285 0,-196 52 1,-48-82 1,-88 778 4,149 138-5,7-1 0,12-41 0,26-30-2,66-785-1,-30-152 4,0 172-1,18-29 0,15 16 1,41-113-1,-9 172 1,-22 799 3,-164 98-3,-5-75 0,-25 35-1,-13-51 1,-24-59-1,49-833 2,95-30-2,41-140 1,12 130-1,20 59-1,-141 944 0,-34-114 2,-17 10 0,-10-14-1,51-786-1,105-38 2,38-130-1,46-19 0,-7 164 0,-152 880-1,-58-70 0,-78 224 2,-10-29-1,73-252 0,163-833-1,68 92 0,34-15 1,-391 756-1,73 21 1,376-92 0,-676-331 2,39 143-2,106 34 0,688-50-2,16-162 2,31-39 0,-896-42 3,28 111-3,108 51 0,679 201-2,161-205 1,-139-31 1,27 9 1,-730-119 1,-133 63-1,49 73-1,-45 78 1,150 63-1,635 89-2,142-246 2,-26-25 0,-77-62 0,-637-164 1,-87 177-1,-146 47 0,141 52 0,24 63 1,41 69-1,12 86 0,546 154-1,224-293-1,73-78 1,-171-42 2,42-51-1,-730-282 3,-256 240-3,218 78 0,-4 36 0,-73 58 0,94 62 0,602 146 0,151-165 0,-44-59 0,35-38 0,-798-216 0,28 156 0,-85 2 0,29 31 0,51 42 0,-33 59 0,795 103-8,24-177 9,-742-174 5,-82 121-9,40 32-2,11 19-3,769 139 2,-50-143 7,-635-259 2,-110 160-7,34 57-1,-11 51-2,649 226-1,60-115 7,-9-61 4,-726-218 4,35 144-10,-58 62-8,631 256-13,138-262 25,-4-139 6,-708-25 19,-20 287-27,737-490-10,42 11 17,-65 32 0,52-79-1,52-71 1,-152 157-2,-11 26 0,-635 643 1,-14 22-5,136-139 0,-6 19 0,-66 87-1,653-803-9,-112 138 11,116-154 0,12-26 0,-135 172-1,-33 19 1,-611 619 1,105 21-1,-64 109-1,162-188-1,5-2 1,-68 94 0,70-89 0,571-430-22,-71-122-52,-77 51-17,110-127-76,-113 113 90,-6-33-12,-70 94 9,0 11-127,-46 32 151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68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9039 8157 210,'84'102'13,"21"47"0,-3 14-3,23 45-2,7-63-9,40-205 4,-5-137 5,-83 98-4,77-77 2,-4 25-4,32-19-3,-47 49-1,44-27-7,-82 73-1,47-32-14,1-1-7,32 10 5,-81 39-42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69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15204 8191 149,'141'-41'4,"-3"9"-2,-15 34-1,22 31 1,-1 59-4,-12 3 0,-32-46 5,24-98 25,-4-68-15,16-13-13,14-13-6,-26 20-1,16-21-2,-44 30 0,2-42-7,-85 35 6,-136 64-26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70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7852 10583 136,'113'103'0,"3"0"0,16 3 0,-4-14 0,-16-25 0,41-28 0,-31-38 0,18-45 1,4-43-1,-24 6 3,61-60 4,-39 19 2,10-15 1,19-31 4,-34 26 1,10-10 1,10-8-20,-24 18-21,-27 19-17,-58-9-25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71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5228 10861 136,'45'103'0,"32"1"0,8 32 0,7 33 1,-25-58 7,62-47 17,64-136-16,-69-49-13,41-72-2,-55 64 4,15-9 1,60-66 4,-65 69 2,55-62 8,-67 69-3,2-4 1,-7 3-2,-8 12-4,22-34-2,-15 12-31,-137 37-97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372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2929 10647 136,'-8'144'1,"64"-44"-1,8 8-1,13-7 1,67-25 3,-39-84 5,11-70-2,1-67-3,-2-24 3,-41 60 3,41-56 4,-22 36 1,12-5-2,9-26-19,-17 23-11,-35 24 9,8-10-31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4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2726 3178 471,'181'21'89,"-7"51"-63,52 43 26,6 14 2,28 18 1,84 31 11,-45-59-35,42-10-9,-55-30-11,18 24-3,-196-22-64,2 2-337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4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5738 2980 687,'-289'47'44,"8"57"-43,54-4 11,-86 45 4,-105 53 3,188-89-7,-9-1 1,-5-1-2,-101 37 8,-50-2-4,100-51-5,-7-27-2,627-122-585,-214 53 357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4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12323 3181 198,'197'155'68,"-69"-88"-42,116 47 32,-134-70-32,22 5 6,15-2 2,76 20 28,88 10-1,21-11-14,-112-28-15,14 2-9,-475-126-367,109 13 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4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14035 3087 304,'-184'169'87,"37"-35"-43,-56 12-3,-6-6 0,-38 15-5,-41 27 6,87-51-3,-11 14-1,35-9-15,-14 27-40,165 65-435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4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10770 5027 359,'109'68'47,"21"-24"-40,40 30 16,-24 2 2,72 67 27,38 60 21,-26-14 1,16 3-13,-15-24-6,-2-5-23,-9 11-22,-19 23-10,-71 42-13,-203-493-702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9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12019 7233 232,'-21'-123'24,"41"-22"17,24 23 34,127 180 195,-127 242-177,-39-7-53,-23 100-11,-6-82-14,-15 89-4,28-716 17,39-63-25,10 37-1,50-127-1,33 14 1,-255 777 6,-43 204-4,16-25 0,13-19-2,53-152 1,13-1-2,267-702-1,-39 22-2,56-92 2,-36 94 0,18-21 0,-47 56 2,-387 634-1,52 110-2,49-2 1,118-79 0,287-651-1,-48-172 1,-84-19 0,-128 123 0,-354 519 2,157 250 0,80 36-2,70-53 1,86 54-1,263-235-5,-80-572 3,-52-142 1,-72-11 2,-90 119 0,-195 81-1,-96 663 1,243 44 1,73-9-2,151-7 0,89-601 0,-232-187 1,-84 14-1,-77 50 0,-220 598 0,186 184 1,66 34 0,87-73-1,445-552-1,-187-351 1,-133 194 0,-16-92 0,-494 404-1,133 243 2,-194-399-1,-36 318 1,97 8-1,-7 38 0,17 6 0,23-1 0,757-290 0,91-130 0,-14-18 0,-40 10 0,-57 29-2,-844 243 2,112 109 1,-60 71 0,-3 46-1,85 14 0,781-323 0,-84-223 0,-2-36 0,-32-2 0,-58-42 0,-753 264 0,-48 290 0,206-52 0,-98 73 0,797-367 0,64-123-1,-118 45 1,-592 514 0,-77 152 0,95-104 0,21 7 1,41-21-1,51 23 0,503-140-31,15-173-248,-257 9 207,-1 1-433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5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13136 4514 492,'-158'72'53,"-13"127"-31,1 68-2,23-37 19,-83 115 15,-47 55 4,71-108-9,-49 61-12,46-64-9,29-34-16,-41 73-6,478-654-556,-140 203 320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5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13651 4791 431,'206'105'19,"-50"-16"-2,34 37 0,28 37 4,-34-14 3,60 75 10,-113-93-12,6 7 4,61 62 23,4 4-5,26 14-4,52 36-10,-73-75-10,53 21-6,18 3-1,-24-9-9,-328-541-541,17 203 349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5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16393 5348 204,'-97'-220'34,"-8"65"6,3 108 21,-27 100 23,14 54-19,7 10 5,-13 32 2,-47 77 17,14 4-44,19-19-15,-9 16-11,-36 39-6,-49 44 1,1-18-6,33-53-3,-7-7-2,-13-12-1,163-514-367,108 121 93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5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15907 6348 350,'230'-36'18,"-82"30"-3,-162 178 79,-179-10-13,38-53-40,-66 38-1,-148 93 27,95-59-37,-145 95 16,155-94-28,-109 79 6,13 15-9,132-61 0,635-302-4,-108-34-9,210-79-1,-227 98 0,-11 10-1,82-22 1,-18 36-1,-627 403 2,-40-107-1,-77 49-2,-43 39 1,167-104-1,29 2 2,646-241 0,-108-57-1,68-16 0,-78 32 0,75 13-1,-378 371 0,-220-58 2,40-51-1,-5 25 1,563-237-2,-29-99 1,-716 236-1,36-5 2,86-54 0,322-429 0,176 126-2,5 3 1,8-24-1,32-85 0,-119 56 0,-69-51-1,-127-2-1,-54 79 1,-50-80 0,28 34 1,40-93 0,80 34 0,68 38 1,37-13 0,-262 72-2,-251 324-3,57 29-2,79-8 5,565-141 2,89-9 4,-63 17-1,97 3-1,-55 52 0,-59 118-3,-362 162 1,-80-40 0,-58 50 0,5-3 0,31 12-2,77 15 0,113 17 3,134-80-1,115 7-10,-97-16-175,-392-189-176,116-69 158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54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6008 3763 484,'179'25'-13,"-29"85"3,-27-15 19,-6 7 84,71-160 156,49-125-227,-8 13-18,24-9-10,39-8 3,-55 54 4,6 16 3,-115 101-57,0 0-317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55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9174 3461 275,'169'91'12,"-53"-23"-5,8 13 2,9 6-2,-25-15 3,-5 1 2,99 64 40,-80-98 43,32-99-2,49-85-26,-30 11-35,63-52-3,-20 20-3,6 3-12,-13 32-24,41 26-227,-72 69 55,-75 17-39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56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15628 3236 180,'163'0'31,"-39"88"-15,-32 89 1,-1 6 18,70-5 64,-9-169-33,-9-111-42,-27-14-22,40-53 4,7-18 7,-3 13-15,-37 45-5,-1 1-10,-12 6-3,-4-17-46,-241 129-211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57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8240 5441 389,'154'43'81,"-25"77"-90,-9 10 1,1-20 11,71-128 99,51-120 12,-2-15-51,0-11-35,-16 13-15,-14-3-68,-394-2-566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58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5877 5601 388,'-151'62'22,"52"50"0,161 59-5,23-18-7,18 6-6,26-43 6,41-120 53,9-76 12,10-23-28,5-8-23,28-26-10,64-55-10,-66 21-3,-5-31-1,-131-34-107,-269 145-80,-32 63 58,103 10-59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59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2188 5380 307,'172'-55'28,"-71"107"-26,10 23-6,19 30 0,-28-14 5,111 31 60,-80-131 14,34-75 2,-10-43-27,32-53-15,25-30-16,1 11-12,-22 52-29,16 139-199,-194 178 73,-30-12-25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5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4491 1452 169,'79'77'64,"49"35"-47,37 27 3,-6-18-13,-64-56-5,48 25 1,-50-42-3,5-5 1,-2-7-1,-4-9-1,30 7 1,-15-12 0,-30-6 0,-142-129-129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9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8639 9328 254,'-129'43'20,"300"-91"56,-18 12-53,118-29 18,-54 6-15,27-7 4,4-5 0,-19 6 6,61-20 29,-702 286 168,-145 45-216,72-23-8,77-23-2,34-1 1,736-165-1,222-132-6,-177 21-1,44-9 0,-1-3 1,-94 17 0,-3-6 2,-890 79 0,-27 81-2,19 48-1,102 17 0,69 19 0,41 3 0,711-128 0,126-134 0,16 0 0,63-11 0,-127 18 0,86-33 0,-118 12 0,-724-123 0,-196 203 0,-19 34 0,-9 62 0,144 19 0,44 39 0,-4 54 0,718 52 0,-13-213 0,167-19 0,-59-11 0,68-6 0,37-11 0,-85-1 0,-103 0-1,-37-12-1,-746-43 2,-72 55 2,69 50-1,720 138-1,119-216 0,-170-183-2,-629 196 4,103 311-2,609-419-433,-206-33 276,-52 58-75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60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3313 9913 271,'167'183'41,"-65"-62"-48,97 27 58,-53-152 46,-2-44-27,10-40-30,3-24-13,28-43-4,2-14 0,21-31 8,44-53-9,-68 62-6,-2-6-7,0-11-22,1-30-97,-41 38-73,-28-18 35,-40 75-102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61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6333 1030 200,'-36'173'36,"109"-18"-29,58 13 16,50-89 24,-17-291 46,-88 78-75,9-18-4,-9 20-16,6-2-9,7 4 3,13 9 5,124-61 2,-104 261-152,-116 22-14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6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4673 1274 288,'-135'-5'77,"314"1"58,17 27-113,46 12 17,-42-15 3,39-5 20,3-11 23,-538-51-34,20 25-44,-117-10-1,-14 1 0,29 4 3,-3 4 1,697 3-10,45 13 3,-71 2 0,27 3 0,22 5-1,-39 4 0,81 5-2,-692-12 10,14 1-9,-74 9 0,-33 4-1,104 1 1,607 23-3,47-35 3,19-18-1,35-5-1,-49 6 1,-51 7 0,-701 91 2,-9-22-1,-18-4 0,32-2-1,57 5 0,732-130-104,-61 15-75,-62 21 20,-96 6 71,-64 9 10,-13 5-115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6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7823 1085 217,'296'71'611,"7"-60"-588,-6-10-14,40-10-5,103-5-1,-31-2 0,-1-3-2,9-6 1,7 2-2,-55 11 1,-61 8-2,-12 16 1,60 16 0,-28 10-1,-16 2 0,8-1 1,-37-3-1,74 11-1,-57-21 1,26-27 0,-27-15 1,-14-5 0,60 1 0,-45 7-1,8 3 1,-25 1-1,21-3 1,-176 49-55,0 1-328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6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18590 10057 205,'-102'-49'119,"-57"-10"-22,26 21-19,-54 1 13,-64 2-8,27 9-18,-129-11-14,-97-2-15,94 14-17,-158 15-8,216 17-6,-143 11 0,157-2-3,-143 14 0,147-9-2,-18-2 1,-133 8 1,-109-2 0,80-9 1,16-4 0,121-5-1,-39-4 1,73-10-1,533-155 1,73 114-3,150-6-1,-83 15 0,58 5-1,95-1-1,-205 15 2,27-1-1,21-2 2,174-10-1,-206 13 0,173-10 1,-185 12 0,23 2 1,8 4-1,144-5-1,-217 10-1,123-3-1,72-11-1,-110-5 2,-249 62-53,0-2-330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6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19061 9252 878,'-401'8'1,"40"-1"-1,-94 5 1,-149 4 0,268-3-1,-5 3 0,-175 10 0,207-5 0,-18 4 0,-11 2 0,-2 3 0,-2 1 0,-131 12-1,-72 8 1,34-8 2,180-16-1,12-9 1,18-13-1,616-56-246,-86 32 3,-87-10 81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6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8308 4937 218,'-8'107'29,"5"6"-30,-21 96-4,1-79 5,2 15 7,28 59 39,206-89 67,-80-118-69,42-45-15,-31-9-51,4-23-110,-46-7-82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6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8863 5298 258,'19'240'97,"-14"-96"-78,-11-22-22,-1 1-55,-29-23-168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6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9038 4992 316,'101'69'-138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6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9392 5375 252,'-184'103'26,"63"51"-26,224-103-4,1-42 4,6-12 0,46 75 17,-311 96-11,103-273-210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9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13400 6872 146,'-106'-140'13,"-8"394"243,101-5-178,-5-23-37,-17 147 29,0-80-39,-16 170 14,20-137-32,4 26-3,-1 144 9,17-62-1,31-128-6,181-557 16,-92-281-24,-10 60 1,-22 140-1,47-155 0,23 37-3,-16 139-4,-190 641 3,-63 28 6,-96 262-3,95-275-2,-47 139 1,15-53 6,40-114 1,232-690 9,26-48-23,-20 83 4,27-33 1,14 13 0,66-101 1,-14 191-1,-103 597 5,-195 99-7,-72 143 5,10-105 1,-59 76 1,67-213 0,185-712 5,86 58-10,95-169 0,-52 187 0,17 13 0,74-76 0,12 117-1,-307 618 0,-145 6 0,-47 29 0,-31 30 1,62-114 0,-32 63 2,387-689-2,85-124-1,58-65 1,-74 137 0,25 5 0,-420 773 0,-78 1 0,27-62 1,-14 11 0,29-60 0,457-536-2,42-112 0,75-55 0,-89 110 0,54-11 1,-390 650 1,-168 16 0,24-36-1,6 39 2,531-493-3,-104-186 1,51-119 0,42-71 0,-110 185 1,36 69 0,-246 634 2,-145 147-1,38-181-1,3 112 0,46-23 0,322-939-2,-176 20 0,-39 116 1,8-38 0,39-170 0,16 57 0,15 143 2,117 708 1,-275 142-4,-3-44 0,-5 86 0,-5 50 1,3-60 0,142-1131-3,-48 88 2,-6 126 1,25-44 0,27-9 0,74-165 1,89 51 0,-14 217 0,-183 903 0,-135-154-1,-62 289-1,23-131 0,34-205 0,-23 147 0,13-56 1,11-53 0,65-778-3,19-89 2,5 48-1,12-52 0,3-10 1,-18 133 0,-15-17 1,-149 897 3,122-101-4,31 229 1,8-157 0,18-29-1,18-84 0,33-869-6,-137 8 6,9 113 1,-9-199-1,31 207 1,7-137 1,33 85 0,-32 878 0,3 199-2,11-113 0,2-185 0,10 166 1,34 48-1,-4-236-1,213-590-19,-602 84 35,-74 133-7,-29 13-4,3 19-1,-45 55-1,22 46 0,7 43 0,-23 45 0,153-13 0,748-122-1,60-77 1,-88-3-1,26 0 1,4 0-1,-36-9 1,-57-84 1,-650-45 1,-160 96-1,-79 58-1,36 27-1,-8 36 1,-20 49-2,186-18 1,-97 47 0,883-151-2,153-23 1,-13 13 0,-76 8 0,-30 10 1,24 2-1,-119-8 0,-799-32 3,18 33-1,-160 16-1,152 16 1,-44 46-1,25 20 0,918-122-2,78 11 1,-140 7 1,67-15 0,-125-5-1,21-36 1,-806 169 2,40 29-2,38 0-1,-34-1-21,167-443-571,228 180 547,9-35-58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7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9632 5092 176,'-17'162'31,"3"-35"-23,2-20-2,-1 33-1,8-15 1,12-20 1,11-6-5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7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9359 5399 172,'109'50'19,"29"-36"1,39-47 3,-4 0-59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7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10685 4945 136,'33'109'60,"-46"64"-38,9-3-18,4-24-4,12 27 0,-9-70 2,-3 47-2,-24-44-18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7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10492 5869 144,'111'133'39,"-2"-45"-13,14-207 10,-61 6-25,3 0-5,6-7-8,-17 18-10,-10 1-21,-5-43-82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74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5589 5893 248,'144'196'20,"98"-69"-15,-94-88-3,-32-26 0,21-10 2,73-7 6,-66-15-2,73-18 10,-74-1-6,9-16 2,3-14 5,65-43 12,-91 19-11,56-57 11,-73 33-18,1-20 1,44-76 6,-70 63-16,-6-18-3,-11-14-1,12-79-2,-58 102 2,-8-69 3,-73-40-1,-91 6-4,7 83 1,-50 19 0,-62 19 4,31 51 0,62 53 2,-21 14-1,-16 16 0,-9 18 1,-94 23 1,118 10-5,-81 36 2,105-11 0,-65 44 3,-35 76 7,53-1-7,30 30 0,18 68 2,47-22 6,34 3-4,35-62 1,29 50-8,53-20-24,59-20-73,49-101-58,-17-97 46,-34-6-65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75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7123 3365 272,'21'-112'49,"91"147"-16,-19 74-36,-12-9 19,21-34 40,17-164 55,-28-48-61,13-39-30,45-38-15,-12 47-59,19-1-98,-45 26 33,-37 50-95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76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7237 2859 136,'120'126'87,"-43"23"-78,17-4 6,-18-41-10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77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6799 1912 158,'112'9'19,"-14"100"37,37 15-30,22-34 7,-17-267 96,-71 45-118,9-4-1,4 8-4,39-23-5,-13 34-2,1-1-3,-3 61-147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78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1772 4290 150,'109'142'42,"31"-37"-24,16 22 11,1-21 9,51-93 71,-32-269-8,-96 110-81,20-21 2,7 14 2,54-46-1,-11 27-12,33-33-6,-22 29-7,-22 32 0,-2 11 6,-33 83-77,-1 0-441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79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11127 4446 218,'129'12'30,"7"99"2,70-88 41,-22-231-33,-92 80-34,-15 19-11,6 0-9,11-13 6,75-88 0,-66 90 12,84-90 5,-69 83-7,69-61-13,-88 119-116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94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2389 8303 136,'-127'128'162,"69"38"-154,26 4 13,40-11 17,44-21 5,77-20-6,29-145-21,7-103-10,-4 83-155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80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13723 4305 141,'137'75'51,"-5"77"-32,-5-31 3,19-285 64,-91 51-67,13-20 3,17-20-4,-10 36-14,17-10-2,-16 27-1,3-1-1,0-3 1,5-5 1,-1-5 2,-4-2-6,29 35-280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81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16059 5090 136,'32'101'3,"50"23"2,18-52 1,65-48-2,-47-64-5,30-48-2,-16-36 1,-56 15 2,-21-34 1,-25 18 1,-17-29 0,-25-33-1,-7 38 0,-38-41-1,-55 12 1,7 68-1,-25 32 4,-40 35 1,29 34 0,-8 32 0,-2 47 3,23 38 0,15 54 6,61-46-5,9 16 1,-7 65 7,36-70-9,8 51 5,21-77-7,59 113-1,69-64-32,21-121-74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82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16114 3544 144,'168'94'174,"-60"-35"-167,15-1-4,-21-22 23,-85-169 56,16-9-60,39-55 15,4 45-24,48-43-7,20 3-15,-27 34-9,-27 19 4,-13-2 8,29 43-231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83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5139 7215 238,'142'-64'14,"2"174"-3,17 28 57,83-149 94,-111-102-125,4 0-17,42-28 3,-17 16 0,1 4 0,10-6 1,6 5-7,40-19-3,-280 368-618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84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11183 8664 176,'117'-28'15,"17"34"-10,-29 2-3,78 9-2,-27-2 0,-45-2 0,65 4 2,-48-4 2,76 6 5,-49-6-2,-57-5-1,48 0 1,33 4-1,-63-6 0,50 4 0,36-1-1,29 0-2,-82-3 1,50 2-1,32-2-1,-80-1 1,50 3-1,32 0 0,-82-2 0,50 2 0,32 0-1,-82-3 0,50 3-1,32-2-1,18 2-1,9-1-2,0-3 0,-94-1 0,27-6-1,11-5-2,-73 3 2,23-7-3,10-7 0,-60 6 0,20-7 0,4-9 0,52-19-7,-75 10 8,3-10 0,44-25-5,-16-13 2,-27-11 3,-9-66 0,-98 18 6,-68 31 2,-86-27 4,25 60 1,25 31 0,-64-24 5,35 27-3,-27-2 1,-36 0 2,70 18-1,-54-6 0,63 11 0,-69-4 0,-48-5 1,81 13-2,-69-6 0,-51 0-1,98 10-1,-70-1-2,-48 5 1,-35 4-2,-23 13 0,125-2-1,-57 13 0,-36 8 0,-16 10 1,118-10-2,-48 13 2,-23 13 1,-7 7 2,4 9 0,102-23 0,-26 12 2,-1 9-2,75-21-1,-19 11 1,-5 8 0,-56 28 3,5 21-3,74-3-6,87 25-34,197-43-42,57-42 17,-79-22-23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85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14812 7771 155,'128'-43'5,"11"-18"1,-26 13 2,31 10 17,33 82 32,-74 23-18,4 31 3,-4 1-16,21 8 5,-13-36-13,14-23-13,12-56 6,-18-91 17,9-43-6,-27 21-18,11-13-12,20-27-9,-35 40 0,0-6 4,11-7-1,22-8-3,-20 35-1,17 2-29,-11 35-33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86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15991 8767 159,'105'44'6,"-7"56"-5,-28 6-1,-3 2 5,24 3 16,25-21-2,-10-212 9,10-87-16,-59 92-14,13-6-2,-8 23-2,53-67-7,-16 29 3,-26 37 0,14-17-3,-10 10 2,26-20-9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87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15909 9882 147,'140'116'16,"-48"-5"3,12 7 19,22-179 141,-59-82-159,8 5-15,11-3-11,3 8-2,1 6 3,-18 16 0,16-17-7,4 7-14,-37-84-163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8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2677 8578 442,'182'-73'79,"36"102"-59,28 34 6,18 10 16,27-30 19,42-49 0,-9-25-27,-62 5-7,22 1-9,37 2-7,104-5 2,-26-1-5,-85-2-3,23-8 0,-44 13 2,-595 45 6,-50 22-11,-119 23-1,145-18-1,-65 9-1,38-8 1,-100 5 0,79-9 0,-29-2 0,-26 2 0,101-13 1,-63 10-1,42 0 0,62-6-1,679-1 1,51-44 2,50-19-1,-94 1 1,45-6 0,66-3-1,-212 16 0,13-3 0,3 2-1,130-11 0,-25 1 0,-14 2 1,-26 5-1,-59 7 0,-706 70 3,-70-17-3,-39-6 0,35-9 1,-28-7-1,101-3 1,-133 2-1,-31 1-1,173-4 1,38-4 0,35-8-1,-32-10 1,644 31-1,141 3 1,-131-6 0,195 4 0,-208-10 0,22 3 0,151 3 1,-175-4-1,22-2 0,12 0 0,141 3 0,-8-4 0,7-8 0,20-13 0,-125-5 0,-13-9 0,-654-72-85,-42 28-118,51 4 39,144 33-57,-11-6 76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8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3734 9344 246,'-234'-21'55,"127"111"-38,-23 63 11,32-16 0,19 22 2,34 19-10,61 26-15,40-50-11,44-45-1,70-38-10,-9-76-36,-44-20-9,6-73-12,-14-6-126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95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2858 7865 242,'-57'181'117,"91"-46"-83,31 99-4,-14-37-11,-21-65-12,11 61 4,-7-8-10,-2-28-5,17 11-57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9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4197 9405 319,'-65'109'32,"-42"59"-23,56-41-3,57 38 5,82-21 1,41-71-4,57-81 0,33-80 4,-64-18 8,-75-12 9,-113-66 31,-126 60-11,-99 116-23,62 86-32,27 41-57,285 11-346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9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4851 9316 293,'-30'111'47,"-34"102"3,30-56-18,21 6-10,18 17-4,22 22-42,23-57-130,-50-288-60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49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4886 9192 259,'151'-28'138,"-9"124"-71,13 30-24,-34 48-7,-97 24 8,-132 80 19,-17-89-36,-45-6-20,-36-14-18,-21-21-42,24-118-254,159-133 64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69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19261-203 307,'-238'-111'13,"32"38"-10,-43 16 0,94 19-1,-42 9-1,-34 9-1,76 5 1,-59 11 0,-45 18-2,90-6 0,-69 29 0,-53 35 0,104-25 0,-81 48-1,-51 45 0,114-49 1,-75 59 1,-44 49 3,-20 49 3,121-88 0,-51 67 7,-14 57 6,99-100-2,-36 79 6,-6 57 4,81-111-2,-23 84 1,0 58 0,63-125-3,-11 82 3,8 49 5,40-127-6,3 72 7,21 42-4,29 17-2,28 158 15,52-208-27,72 142 5,106-3-14,149-14-8,-16-126-2,-86-139 3,46-8-2,177 55-3,-166-114 3,180 33-2,-172-81 6,181 8 1,-180-55 1,175-21 3,-186-32-1,168-45 2,-186-1-4,21-26-7,145-73-14,-203 47 2,117-82-12,70-127 5,-239 142 16,84-111-7,-146 98 5,-9-29 2,11-19-11,-33 156-113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69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21276 1839 779,'-250'-372'0,"4"60"0,34 73 1,-101-87 4,-51 3 6,-90 16 6,65 87-3,-188-7-2,117 87-4,-38 39-6,-76 51-6,107 43-3,-175 68-19,294-5-14,5 26-27,-153 49-75,201-26 62,104-37 8,-42 41 8,-29 11-13,92-42 9,20-7-68,19-8 80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69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17707 2702 136,'-170'-88'9,"35"290"-2,171-44-6,104-281-6,7 17 5,-117 288 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69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17960 2623 136,'-237'112'4,"191"50"0,224-106-2,-43-216-9,-155 18-131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69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17853 2409 136,'35'126'2,"-9"33"4,-3-10 0,1-12-3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69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18167 2640 136,'-213'87'1,"267"61"0,186-238-3,-277-112-44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69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18088 2348 136,'18'153'5,"-9"-8"6,17 23-3,2-31-8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96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3716 8303 248,'-157'40'54,"44"150"-24,59-17-11,25 5-1,29-47-10,154-149 1,-70-156-14,-13 3 1,50 229 44,-95 78-24,106-42-152,-21-228 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0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18317 2145 136,'25'124'0,"-19"24"0,-13 15 0,-9-37 0,146-130 0,18 4 0,-16-14 0,2-40 0,-30-107 0,-117 18 0,7-3 0,-200 36 0,37 123 1,35 15 2,1-33-4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0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18365 2218 136,'145'148'0,"-6"6"0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0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18786 2186 136,'-108'145'0,"-62"11"0,41-40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0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14539 3176 136,'8'70'11,"12"10"-2,0-10-2,-10-147 2,5 19-4,31 7-1,26 47-3,-20 43-121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0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14757 3251 157,'30'51'2,"37"-73"-4,-32-58-1,-109 52 9,12 83 8,39 24 2,69 3-6,36-50-12,9-52-65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0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14985 3189 147,'11'65'9,"-11"-11"-4,-2 14 2,12-145 14,21 8-19,30 76-2,-40 76 3,12-168-3,24 40-14,-18 112 20,-27 20 2,-15-20-7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0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15330 3170 152,'-4'73'7,"-5"-5"1,14 29 7,62-50-3,24-74-14,-11-53-3,-87-16 5,-53 58 2,-34 20 3,25 26-2,12 10 0,111 13-133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0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15558 3180 136,'21'97'42,"12"-24"-32,-9-23-4,16 17 2,-15-147 3,-19-13-9,8 25-3,13-26 1,4 42-30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0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15844 3238 140,'40'58'9,"33"-37"1,-2-58 0,-36-48-6,-62 26-1,-47 87 0,17 62 9,51 19 0,27-46-8,20-12-4,35-8-26,-12-33-89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0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16365 3083 136,'-13'76'29,"10"5"-15,1-2-7,-1 11-2,-1-31-1,-3 19-2,37-155-1,24 14 2,35 52 0,-18 48-2,-67 39 1,-48-12-1,-40-38 0,-1-49-5,97-26-55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97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4085 8321 147,'-13'-133'109,"-79"266"-3,89 8-51,146-3-26,2-62-28,-94 47-2,-48 1 4,-32 7-1,-39 32-29,108-296-153,7 10 111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1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16604 3348 147,'-7'52'22,"20"24"-3,22 8-1,38-79-6,-27-90-7,-40-6-2,-15 11-10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1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16885 3179 156,'6'90'90,"1"-31"-73,-1 16-4,-4-7-4,-2-4-4,-3-6-2,-20-3-294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1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17171 3330 136,'-70'-1'51,"9"3"-38,8-1 1,-20 0 1,13-1-1,-36-2 4,154-12-95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1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17159 3142 136,'15'73'62,"-9"-4"-38,-2-14-8,3 19-5,-3-7-3,-3-2-6,-3 2-5,-7-11-12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1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17335 3297 140,'-60'6'47,"9"18"-29,-3-5-1,-2-7 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1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17403 3294 136,'-24'60'15,"-4"27"2,18-4-6,41-18-6,42-52-12,-2-49-3,-18-29-1,-67-9 12,-56 10 14,9 39 1,-15 9 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71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17607 3348 136,'0'78'0,"-7"0"1,1-6 0,0-8 0,-8-2-3,19-153 2,9 34 3,16-20-1,1 25-2,23 4-3,1 39 1,-12 70 1,-39 14 2,-8 17 1,-3-34-2,3 1-1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8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12865 3887 136,'-64'1'5,"53"61"7,16 2-7,1 28-1,-2-8 0,-8-6-2,-10 12 0,8-214-25,11 62-35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8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12745 3684 140,'-35'-72'18,"28"144"-141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8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13194 3799 137,'-69'-68'3,"-39"29"0,43 92 2,56 24-1,16 23 0,-3-38-1,2 4 0,0 3 1,-2-1-1,0-3 0,-2-6-1,2 38 3,-1-18-5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98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4468 8157 245,'-116'164'119,"112"-38"-93,179-56-23,-37-90-6,5 54-2,-102 163 5,-72-73 4,-33 31 6,48-290-140,32 11 58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8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13356 4032 136,'-111'-39'4,"-6"19"6,6 38-2,6-4-39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8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13894 3928 154,'-14'140'1,"3"25"0,70-53-1,65-280-2,-90 40 1,31 248 4,5-8-1,41-107 0,-76-123-1,-55-45 2,-13 26-14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8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14710 3958 143,'-127'-37'7,"-20"111"-3,40 70-1,112-4-3,115-155 1,-11-98-1,-28-35 3,-28 342 25,52-169-132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8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14767 3497 146,'24'141'19,"-8"-5"-10,-4-4 3,4 62 2,11 25 1,2-101-14,-7-9-31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8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15572 3824 167,'-174'49'12,"70"38"-7,-42 84 3,98-30-2,194-263-7,-41 10 3,-4 326 56,-113-28-60,117-136-99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8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15538 3913 159,'20'149'34,"2"43"-7,103-387-14,-56 19-16,47 279 26,-83 33-8,-21 19-4,-18-26-7,-3-15-7,-35-4-275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8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16492 4034 164,'-139'-22'46,"63"206"-35,78-16-9,117-184-8,-58-99 3,-1-70-1,-79 404 34,19 29 18,-5-137-23,-23 23-1,-34 8-2,-75-61-51,9-78-31,-7-9-8,30-14-134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9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12631 5069 136,'13'161'30,"30"24"-20,-16-57-7,7 89-2,-19-37-1,48-57-55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9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13312 5353 156,'-157'0'9,"31"125"2,110 39-5,208-142-3,-128-164-3,23 325 21,29-80-115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9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13513 5331 156,'20'194'7,"-9"-45"-1,78-275 7,17 124-13,-71 167 0,33-350 1,-12 64-1,52 230 12,-48 99 7,-13-40-8,59-178-88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99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4824 8086 274,'40'121'87,"-10"28"-58,8 13-5,-5-38 6,47 44-90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9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14450 5320 147,'-148'74'11,"28"59"-1,33 47 4,251-160-4,-74-178-11,-10 275 22,-47 53-17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9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14493 5354 167,'63'123'14,"-49"67"1,84-316 8,-39-45-25,72 235 19,-95 100 3,-31-53-11,-18 5-22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9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15780 5190 153,'-140'-23'24,"-12"91"-8,89 81-12,167-34-5,54-16 1,-247 25 11,-88-103-9,187-160-46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9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16015 5170 139,'-56'174'49,"7"-1"1,42 27-11,-21-91-314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9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15502 5942 139,'-127'0'21,"9"42"-4,33 82-1,106 43 6,144-59-8,31-81-34,-28-70-80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9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16151 6056 150,'-109'-68'16,"-41"44"-7,33 123-6,112 35-2,137-152-3,-15-80 1,-27 215 87,-68-5-119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89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16210 5928 152,'-4'196'56,"113"-392"-22,55 246-52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0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16960 5552 136,'-82'145'27,"82"2"-10,0 18 3,0-62-10,5 3-1,11 79-1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0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17275 5716 136,'-129'17'23,"-39"-4"7,46 1-6,-62 11 30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0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16408 4989 136,'-147'-59'7,"124"190"15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00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5567 7945 245,'-104'122'39,"20"8"1,28 17-2,43-11 4,105 55 17,44-138-95,23-63-92,-39-23-93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0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6449 1605 174,'-271'36'488,"18"39"-426,-32 3-22,19 3-28,0-2-8,-31-1-1,31-19 2,140-76-55,-1 0-300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0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4647 1450 201,'136'176'240,"44"-73"-150,-4-19-34,30 3-9,49 10-1,-6 0-19,-32 17-1,-114-7-117,0 1-544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0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3412 1082 271,'-118'39'40,"1"-17"18,270-57 353,101-64-376,26 21-15,28-2-4,0 13-6,1 54-6,-25 101 1,53 0 0,-40-16-4,24-56 1,10 25-1,-38 40 0,26 4 1,-16-4-1,69-56-1,-16-42 0,22-4 2,-49 4-1,-17 7-1,-1 24-1,41-28 1,-11-43 0,-33-4 1,45 2 0,-33 30-1,56-13 0,-71 1 1,9-3-1,68-11 1,-22 10-1,-34 16-1,22 8 1,-13 26 0,24 38 0,-20 26-1,-34 5 1,32-8-1,-10-46 0,-21-17 2,34-18-3,4 21 0,-28 57 3,9 7-3,-16-9 3,0 8-1,5-47-1,0-62 2,9-11-3,-16 23 2,-2 2 0,-200 54-23,0 0-142,0-1-282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0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16600 1021 140,'136'-62'91,"62"92"-42,-79 2-28,34 5 6,48-8 5,-26-16-5,-20-16-6,-312 0 178,-112 24-127,-27 4-7,593-12-87,42-42-20,-94-12 21,-539 50 97,38 31-43,545-73-36,-31-16-27,-526 136 58,144-95-76,1-2-291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0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7754 1799 181,'314'-55'608,"-21"69"-592,34-3 0,-14-42-5,20 2-2,-13 37-2,-7 4 0,2-22 0,-8-9-4,19-9-2,6 9-1,-10 17 1,10 22 0,-21 0 0,53-5 2,4-1-1,-65-9 1,38-9-2,-30-14 1,-4-28 2,16-24-6,-22 28 1,30 28 3,-12 9-1,-614 89-837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0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18653 1107 136,'57'196'9,"-29"-13"-5,-16-29 0,-28 18 0,-137-301 1,99-36-5,130 326 0,-30 11 0,143-96-5,-88-267-52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0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17932 6429 256,'-87'0'40,"-6"36"-18,1 1 10,-52 13 17,20-9 2,-24 0 5,-28-1 6,-64-5 28,-19-10-15,46 8-36,-91 32 1,12 10-22,56-20-9,-37 4-1,-7-10 1,43-6-3,-6-9 0,2-47-786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1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14515 6261 342,'111'34'108,"21"35"-78,20 14 26,4 0-7,49 20 37,-8-12-26,84 33 14,-46-26-44,-19-11-10,11 2-9,33 10-5,57 14-1,-4-20-3,-54-53-5,-242-348-445,-74 168 110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1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6202 6879 260,'-134'-59'259,"-110"78"-142,-118 77-21,-14 23-46,74-28-14,-25 0-16,-38-1-8,-123 22-2,20-10-7,99-20 0,-40 9 0,65-8 1,219-94-27,1-1-141,0-1-279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1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2125 6300 541,'265'93'140,"-2"60"-86,38 11-14,135 27 4,-87-67-23,16-13-3,64 3-1,-26-6-10,-22 9-8,-8-28-490,-246-10 293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01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5911 7888 233,'-136'154'67,"140"1"13,159-92-47,-4 32-41,-151 61 46,-50-35 11,-80-7-388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1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11148 7839 340,'348'321'427,"-131"-21"-368,-2 45-32,11 9-10,49 55-6,-44-72-7,-6-9-4,-147-706-795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1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12993 7636 586,'-227'104'82,"-19"101"-28,-52 149 11,-18 50-17,-41 51-22,135-176-14,-13 15-6,7-6-1,-25 41-1,469-658 0,112-80-4,44-40 0,-7 4-1,-127 156 1,48-54 0,-39 52 0,-421 684 0,-94 9-1,55-67 1,-67 131 0,27-13 1,41-32 0,57-48-1,506-474-792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1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15913 7910 181,'-187'-102'39,"35"99"-10,14 35-4,-42 26 3,-116 54 37,71-2-24,-126 79 33,105-41-35,-120 85 39,139-82-41,-84 58 23,61-39-7,656-435 51,-82 76-99,87-32-3,64-11 0,-48 40 1,-79 59-1,-557 541 2,-267-55-4,85-68 0,-16 2 1,48-40 1,786-564 5,-123 129-7,177-97 1,-161 106-1,133-62 1,-76 58-1,-738 567 1,56-179-1,-189 128-1,143-93 1,-167 118 1,215-147 0,-101 71 1,31-19 1,751-447-1,228-150-2,-91 53-1,-166 100 1,161-76 0,70-5 0,-233 119 0,-538 542 0,-257-55-1,-112 76 2,232-180-1,-125 95 0,69-55 0,85-61 1,635-437-1,58-44 0,130-61 0,-89 69 0,-2 15 0,-72 63 0,-605 602 0,-86-167 0,-72 50-1,-20 18 2,133-106-1,774-391 0,105-149 0,-260 155 0,124-53 0,-36 55 0,-565 590 0,-183-134 0,55-47-1,-43 47 1,63-2-2,610-377 2,133-142 1,-89 22 0,6-5-1,-16 8 1,-787 462-1,16-29 0,67-25-2,728-258 2,6-107 1,-42 9-1,-771 221-317,66-119 90,164-19 167,-9-7-58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1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16859 2375 159,'-84'-130'6,"21"47"-5,-31-27 2,-55 2-1,53 59 1,-12 2 0,-15 3 0,-13 1 0,47 17-2,-30-2 1,-25 0-1,-22 7 0,-14 5 1,-12 9 1,-10 10 0,73-2-1,-32 12 0,-20 11 1,-14 14 0,70-15-1,-33 20 0,-18 17 0,-11 19-1,-8 16 0,69-32 0,-28 30 0,-17 26 0,-11 23 1,-6 19 0,65-56 1,-24 36-2,-14 27 0,-6 21 1,59-68-1,-23 43 1,-11 29 0,-3 24 0,2 17-1,50-81 1,-14 44-1,-4 35 1,4 25 1,7 18 1,11 16 0,33-105-1,2 46 0,10 23 0,16 17 0,16 5 1,4-98-2,17 36 1,18 19-1,18 12 0,17 8 3,-22-90 0,24 35 1,21 16 1,18 6 0,17 1-1,15-6-1,-47-77-1,31 14-2,27 0-2,19-8-1,21-9 1,-66-49-2,37 1 1,26-4-3,-63-31 1,42 3 0,33-2-2,21-6 0,15-7-1,12-9 1,-87-12 1,42-7-2,24-9 1,16-11-1,13-10-1,-88 5 1,36-13 2,22-15-2,13-11 0,5-10-2,4-8 0,-86 24 2,27-18-1,16-12-1,6-7 1,2-7-1,-75 31 0,24-15 2,6-11-1,-2-10 1,-58 33 0,14-22 2,6-14 0,-1-14 1,-1-8 1,-45 43 0,12-24 1,3-12-20,-15-1 4,-28 40 1,6 0-31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1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17161 3136 166,'-47'-102'1,"-10"5"0,-47-69 1,19 45 1,-6-1 0,-4 3 2,-5 2 0,0 6 2,-5 9 1,-4 9 1,-4 9 0,38 29-1,-14-4 0,-11 2-2,-7-1 0,-5 5 0,-1 2-1,0 7-1,38 15-1,-10 1-1,-7 4-1,-3 5-2,-1 7-5,3 8-4,-37 15-17,50 1 11,0 4-18,-7 0-53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1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11843 8555 144,'-105'4'2,"18"12"-1,108 100-1,77-22-1,-14-23-1,-16 21 1,-57-13 1,-94-2 3,-34-81 1,34-27-3,-2-43-59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1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11891 8619 163,'1'95'1,"14"15"-6,27-22-2,59-6 0,-14-79 7,-54-111 12,-50 6 2,-15 0-3,38 21-88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2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12203 8602 152,'23'95'1,"7"34"-3,0-17 0,2-20 1,2-187 1,-35-2 5,6 8 1,39-1 8,33 156-10,18-133-4,-13 35 0,-10 133-3,-50 4-2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2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12743 8658 146,'12'86'1,"4"5"-3,8-1-1,-29-170 3,6-11 4,16-7 0,12 21-1,67 33 3,-31 146-5,-58-23-2,-18 7-1,-19-167 5,55 8-1,24-7 0,39 64-1,-27 117 3,-46-24-3,-6 19-5,18-11-11,49-167-30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2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13576 8512 136,'-77'-48'12,"-22"91"-7,15 54 2,48 2-4,32 32-3,124-153 1,-29-103 0,-16 30 7,3 232 15,-61-51-22,30 33-25,25-189-60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5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6161 1542 171,'-118'12'27,"32"23"-19,-39 18 0,-64 28-1,109-45-5,-10 5-1,-7 6 1,-44 25-1,50-23-1,-6 4 1,-4 5 0,1-2 1,-38 24 1,60-35 0,2-1 0,-59 37 7,12-10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02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8981 7851 237,'-71'129'30,"30"0"-14,33-6-7,12 26-1,11 90 11,8-72-13,18 88-28,-11-101 2,18 66-30,6-20-26,-19-60-12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2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13715 8471 136,'57'79'23,"-16"48"-17,-27-43-4,-4 15-3,12-194 5,-8-23-2,9-3 0,8 26 0,42 29-11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2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14133 8302 170,'7'116'13,"13"-10"0,30 23 6,42-42-19,10-119-39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2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14490 8273 167,'-61'108'46,"22"28"-31,15-52-6,-3 4-4,0 2-6,3 1-1,-9 34-7,4 8-42,19-26-4,15-31-54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2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15357 7944 136,'-106'125'8,"54"-11"-3,24-28 1,16 1 1,84-39 0,2-105-6,13-43-1,-45-2-1,-40-8 1,-50 28 1,-83 52 3,53 75-2,18 35-8,140 4-13,-10-52-54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2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15980 7878 136,'51'-129'0,"-152"50"0,-13 83 2,26 15 1,-15 45 5,22 37 8,39 30 5,30-34 0,36 32-1,23 8-6,8-10-8,-16-49-7,33 38-36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2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15443 8113 202,'142'25'43,"-69"-16"-46,47 0-19,15-15-71,-59-3-24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2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12563 9262 136,'-63'74'0,"37"25"0,42-15 1,41 5 4,16-22-2,26-27-1,23-55-3,-17-65 0,-41-14-1,-44-12 1,-42 21-1,-59 23 2,8 43-1,-35 42 0,15 11 0,-13 19-36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3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12980 9268 136,'74'77'0,"25"34"0,-25-17 3,-123-185 3,47 11-11,40 9 2,39 16 2,34 27 1,-33 28-37,-7 4-52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3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13634 9283 136,'-87'22'0,"12"56"0,46 11 1,20 9 2,119-45 12,-36-124-14,-41-14-4,-21-47-5,-32 34 4,-11 5 5,2 14 1,19 172 9,40 33-11,5 10 2,-10-48 2,21 19 5,32-195-74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3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13723 9315 136,'105'20'0,"17"-108"0,-59-20 0,-88 24 4,-65 112 6,32 78-1,54-7-7,31 37 2,66-29 7,19-103-11,-27-86-15,-39 6-23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03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8487 8941 279,'153'-6'44,"-18"-36"-30,42-27-2,0-9-22,-13-47-40,11-89-24,-91 72-51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3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14126 9098 136,'40'75'0,"0"16"1,-3 7 1,-3-7 2,-43-196 5,-10 14-11,13 16 2,43-24 6,53 63-8,12 17-2,-6 3-20,-24 10-70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3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14788 8917 136,'-79'-42'3,"-12"86"-2,3 28 2,26 19 2,93 9-4,49-43-1,32-13 0,-3-20 3,-172 55 0,-14-92-64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35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8857 5161 223,'74'120'22,"-2"1"-27,-2 32-1,11-41 8,60-222 36,-56 8-21,-12 16-7,42-45-6,23-21-5,-35 40-1,28-28 1,31-36 2,-54 61 1,25-29 1,1 1-1,-169 67-222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36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5763 1157 177,'76'122'6,"8"2"0,32 5-3,34-78-5,-18-155 2,28-60-2,-15 21 1,-16 25 0,22-17-11,5 15-42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37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8246 1018 162,'88'113'17,"56"6"-10,4 13 1,-3 9-5,23-78-6,25-152 7,-51-34-1,17-22 0,3 19-2,48-8-5,-50 53-6,-5 2-7,7 5-17,-40 14-58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38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12592 930 170,'176'-9'3,"-39"12"0,20 46-1,-2 55 2,-36 45-3,-28-18-1,21-210 1,4-73 1,-23 40 0,29-23 1,37-29-1,-14 17-1,-40 30-3,16-72-18,-87 45-62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3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3055 3869 237,'-159'33'11,"-70"20"2,36-15-4,76-15-3,-14 14 1,10 1 1,-153 52 19,444-60 20,23-100-23,-29-9-7,40-28 3,34-23 3,-81 47-2,57-34 1,49-21 2,32-12 3,22-1-2,-109 51-3,49-15-5,32-3-2,15 4-5,129-40 3,-178 75-5,1 5-3,-12 9 0,84-17 1,-20 23 2,-53 33 5,-527 258 34,-44-67-32,-116 35-1,146-77-8,-154 60 6,140-63-3,-22 9 0,-9 2 1,-128 54 6,49-14-3,60-20-4,8-5-3,701-255-5,-55-6-1,244-78 2,-207 82-2,34-3 1,179-44 1,-202 71-1,171-35 0,-193 60 0,14 4 0,-3 8 0,121-10 0,7 24 0,-74 28 0,-711 282 1,-225-77-2,212-84 0,-160 54 1,181-59-1,-138 49 2,12 0 0,54-13-1,94-25 0,676-70 1,18-126 0,156-38 0,-68 10-1,-149 32-1,30-2 0,11 3 0,-7 7 0,147-21 0,-65 24 0,-57 27-1,-85 30 0,-204 299 3,131-73-1,203-214-1,-15-44-1,-31-18 0,1-7 0,-898-23 2,-19 74 0,98-4-1,-183-18 0,262 9 0,-160-12 1,179 12-1,-26-2 0,-158-11 0,-9 0 1,-17-5-1,-44-14 0,49-6 0,183 15 1,5-9-1,-56-16 0,725 71-4,26 33 4,10 9-1,65 11 1,135 10 0,-248-34 0,153 9 0,16-13 0,47-13 0,-122-16 0,106-25-1,-35-12 0,-50-5 0,-331 72-23,0-1-141,-1 1-282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40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5046 7354 223,'104'34'-1,"1"33"-3,4-8 1,-13-139 7,-32-44-3,-20 44 0,34-51-1,5 5 1,-35 57-18,13-29-45,-26 14-38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41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5024 8161 136,'39'-82'0,"-58"-12"1,90 111 47,43 55-33,-38-23-12,3 4-2,27 18-2,-39-14-104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42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5607 7899 136,'-92'71'7,"16"18"-3,-15 13 1,23-26 2,-15 13-1,10-8 0,-18 35-16,48-45-78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04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9158 7703 251,'-49'149'49,"54"-21"-28,16 16 0,6 13 0,20 74 18,-14-88-20,16 54 13,-1-34-13,27-322-18,-80 18-3,12 18 2,124 187 14,-90 81-11,-5 3-3,5-4-38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43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5156 8903 136,'75'67'9,"12"28"5,8-33-5,-21-140-1,9-25-4,-22 29-2,8-3-1,5-2 0,13-15 0,-15 21 2,0 7-3,37-26-1,-14 19 0,-11 18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44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5638 9453 136,'76'74'4,"-7"-17"2,19 19-2,8 5-4,-28-13-7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45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6057 9445 136,'-71'25'0,"-14"52"1,-10 18 1,3 1-2,26-28-20,-29 22-29,26-27-11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46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5899 10465 136,'131'108'0,"-7"-27"0,-4-77 0,14-51 0,-26-35 0,49-46 0,-54 59 0,38-24 0,-27 14-19,-18 22-64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47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5752 2080 136,'108'-44'0,"-14"103"2,45 29 7,-34-44-1,25-166 2,-24 11-13,-9 19 1,-3 12 1,28-1 3,-9 38-10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48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5909 3372 162,'151'126'18,"-38"-59"-19,-15 7 0,16-68 2,-6-78 2,12-18 0,-3 10-2,9 4 0,2 10-2,-10 39-13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49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6004 5071 136,'100'133'11,"-27"-20"-7,63-140 11,-31-82-8,12 9-6,14 8 0,1 17 4,-7 16-1,-26 77-82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50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6091 5788 136,'109'106'36,"-8"-40"-33,22-56 0,-1-80 0,-11-11 0,-2 2-1,16 5-2,13-2-1,-9 14 0,-33 76-52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51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6331 6625 136,'108'116'36,"-7"-39"-35,12-80 3,2-93 5,6 14-8,6-1-4,1 6 2,-4 2 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52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4592 7512 136,'105'60'4,"12"14"19,-17-166-6,-3 5-12,33-20-5,-3 17 2,16 18 4,-43 60-68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05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9695 8408 253,'136'-130'79,"-121"9"-68,-138 293 25,110-47-12,23 0 0,49 0 1,99-115-85,-28-97-47,-23-40-59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5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5702 7069 142,'-142'31'102,"-56"79"-52,-26 54-12,112-77-25,-38 34 1,20-16 0,16-14 0,10-15 8,203-170-7,7 13-13,27-12-1,-21 20-1,51-29 2,-41 25-2,2 3 0,-3 7-6,3 10-2,-259 161 15,-44-3-1,58-32-4,-52 34-1,2 1-1,21-17-3,244-204-139,3 44-134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5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4476 6926 186,'114'84'95,"-11"-3"-81,38 45 7,-18-10 0,-10-8-3,20 12-6,9-10-5,-36-38-5,40-1-3,-14-36-1,-28 35-268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5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4400 6877 178,'124'41'87,"78"104"-45,-45-39-20,75 49 1,-100-61-14,-7-9-4,16 5 0,-31-31-5,-1-15-29,-13 40-310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5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5911 2517 208,'141'36'37,"-37"32"-32,109 82-5,-32-36-5,-15-10 2,-92-4-62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5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6867 2416 186,'-154'59'14,"59"-1"-9,-77 74 0,31-16 0,-13 18-2,-4 14-15,74-39-100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5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6092 4113 163,'41'-137'14,"122"148"10,-41 50-9,-13 6 0,76 65 6,-80-52-10,72 40 5,-131-231-120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5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7002 3780 185,'-144'37'19,"-4"59"-4,20-7-3,-32 33 4,-2 12-21,66-11-137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6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2819 9524 173,'114'-39'122,"-13"31"-96,88-8 1,-25 6-3,-48 6-13,64-3 11,24 3 1,38 2 3,-44 2-2,87-3 2,-63-1-2,15-3-3,24-4-6,-53 0-5,11-2-4,16-2-3,50 1-3,-38 6-1,-29 18-3,-434 67 41,-24-52-35,-44-3-3,20-6 2,-56 4 0,75-6 1,-16 5-2,-37-5 1,-61 0 9,48-8 9,4 1 7,-25-1 0,99 1-4,-87 5 1,4-3-8,59-4 5,501 54-18,44-24-1,45 2-6,-56 2-16,82 19-14,-35-4 20,-83-14 4,64 0 9,-42-9 12,-11-7-2,57 1-3,-33-20-5,-462-207 52,-114 134-43,40 20 2,-82-16 2,31 3-1,-16-1-2,-49-2-3,104 20-3,8 9-2,1 4-1,-2 4-1,-24-2 0,555 30-16,145 24 16,1-3 1,-104-7-1,33-2 0,73 0 1,-105-4-1,85-1 0,-51-4-1,-16-2 1,-49-2-1,-19-3-1,57 0 1,-55 2-1,-545-17 16,-72-2-13,-33 1 0,52 6-1,15 1 1,-26 4-1,66 6 1,-115 4-1,-42 14 0,126 1-1,9 7 0,2 9-1,2 12 0,14 4-1,574 123-19,34-151 22,-60-9 1,30-3 0,53-1-4,83 7-7,-54 1-3,8 5 7,-86-7-2,86 6 2,-60-3 2,-26 1 5,-14 0-1,-14-3 0,-509 43 32,-70-39-30,10-13-1,13-11 0,-35-9 0,-74-10-1,40 4-2,-12-2 1,78 6-1,-90 3 1,54 11 1,20 17 1,51 9 0,-81 32 2,84 8 0,449 94-25,42-91 19,14-21 3,62-18 1,68-19 1,-68-14-6,35-5-2,-61 4-2,18 0-78,-50 16-190,-134-30 64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6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6724 7426 216,'-148'-98'72,"374"76"50,-89 35-64,66 19 25,9 0-26,84-7 19,0-14-33,-19-3-9,25 3-11,-55-2-9,94 3-7,-34-6-3,2-4-1,33-14 2,-65-5-1,56-23 2,-49-9-1,-29-22 13,-499-56-4,-103 108-13,-2 19-1,-24 10 0,23-1 0,-86 11 0,59 0 1,26-4-1,-70-1-1,96-6 0,30-6 0,-43-2 0,-13 2 1,42 0 2,633 123 6,58-65-7,-18-16-1,20-8 0,-17-6 0,-87-7 0,20-1 0,33 1 0,59-1 0,-64-9 0,-19-4 0,46-2 0,-25 3 0,-54 7 0,-617-39 3,58 3-3,-20 2 0,-103-6 0,28-2 0,31 3 1,-24 0-1,67 4 1,-129-13-1,40 3 0,-6 10 0,39 6 0,12 0 1,3-5-1,4 2 1,53 14-1,611 56-5,-43-41-3,87 6-46,-80-5-47,32 2-64,34-2 12,-149-12 89,-72-3-13,-5 3-76,-31-5 123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62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7384 8209 210,'158'43'9,"-9"6"-12,3-7 1,10-43 3,2-78 2,-23-16-1,6-19 0,18-5-1,-31 80-25,-107 138-51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06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10089 8007 227,'-24'167'41,"29"-39"-22,2 13-4,-3 20 6,52-333-36,-23 24 1,7 1-1,21 9 0,66 144 42,-71 145 42,-40-304-13,-12 27-72,110 284 17,-55-23 1,83-105-224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963"/>
    </inkml:context>
    <inkml:brush xml:id="br0">
      <inkml:brushProperty name="width" value="0.15875" units="cm"/>
      <inkml:brushProperty name="height" value="0.15875" units="cm"/>
      <inkml:brushProperty name="color" value="#008000"/>
      <inkml:brushProperty name="fitToCurve" value="1"/>
    </inkml:brush>
  </inkml:definitions>
  <inkml:trace contextRef="#ctx0" brushRef="#br0">7914 9198 181,'127'72'8,"3"-22"-16,-3-6 2,-14-80 25,-5-77 3,25-36-16,21-9-4,-29 40 1,18-9 0,-29 33 0,35-19 2,41 16-39,-62 42-80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07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10715 7990 230,'67'-135'28,"-18"11"-20,-24-1-1,-143 261 84,111-11-50,75 65 7,116-128-134,-16-123-26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08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11272 7870 197,'-106'127'113,"81"46"-62,85-30-20,77-305-68,-97 40 3,-25-50-4,-15 19 4,-22-36 9,-23-29 12,-13 18 23,11 64 49,48 341 123,31-28-138,16 68-15,-12-89-38,18 77-42,-17-95-24,21 60-53,-10-31 22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09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13847 8085 157,'-132'-39'19,"-6"82"16,75 81-16,40 9-11,20-2-2,26-6-2,54 20-1,50-99-7,9-73-17,-10-66-33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10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13898 8079 152,'25'183'16,"0"-57"-10,36 30 5,72-128 0,-110-153-7,-25 4 0,-12-7 2,7-2-87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11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14423 7845 146,'-123'138'44,"86"-14"-31,86 8-4,136-19-1,-35-59 5,-115 84 15,-167-11-14,-21-158-84,197-92-65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5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7739 1544 157,'24'88'94,"137"-51"-66,-81-22-20,24 2 4,-12 2-3,19 7 2,-18 2-7,-10-5 0,13-3 4,35-6 8,26-7 4,-38-4-2,36-3 0,17-6-9,-46 2-9,32-1-4,-18 0 2,3-1-1,20-3 4,-25 1 1,-2 0 1,18-1 0,-44 4-1,29-1 1,9 2 0,-43 2-1,23 0 0,-17 6-1,1 0 0,12 0 1,16 4 0,-30-1-1,5 2-1,25 5 0,19 1 6,-35 0 11,32 4-10,-30-6-5,18 2-2,14-6 1,-34-4 0,13-1-3,27-1-1,-25-2 4,27-3-6,-28-4-4,-20 2 1,5-1 4,16 0 1,2-2 4,19-2 3,-32 1 1,30-3 6,13-4-12,-40 6-6,17-2-2,-26 5 3,1 3 6,-10 1 1,-5 16-5,-26 26-142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12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14758 7491 190,'0'174'46,"0"-31"-27,-1 28-8,1 17-17,0 2-14,4-59-24,-18-6-104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13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14499 8218 172,'131'-153'25,"38"9"-7,5 56-2,-15 26-7,-23 5-8,-92 190 8,-48 56 2,8-68-3,26 39 5,93-100 2,-20-201-14,-89 15 4,-75-20 3,-62 63-4,95-58-79,168 43 25,-13 28 28,22 51 36,-14 121 37,-62 59-11,-44-10-19,-105-285-10,108-21-9,92 96 0,-32 211 5,-35-315-3,-9 38 4,75 92 13,-95 161-29,-24 37-132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14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16080 7638 204,'134'-24'36,"37"-59"-23,7-14-63,-26 11-20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15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14298 8818 151,'9'152'30,"11"-10"-22,12-18-5,59-287-3,-59 38-1,89 58 0,-57 220 3,-32-294-2,16 9 1,82 52 12,-14 217-2,12-43-91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16"/>
    </inkml:context>
    <inkml:brush xml:id="br0">
      <inkml:brushProperty name="width" value="0.03969" units="cm"/>
      <inkml:brushProperty name="height" value="0.03969" units="cm"/>
      <inkml:brushProperty name="fitToCurve" value="1"/>
    </inkml:brush>
  </inkml:definitions>
  <inkml:trace contextRef="#ctx0" brushRef="#br0">15260 8698 136,'12'-125'20,"-124"308"1,40 0-8,25-34-4,144-280 5,-7-7 6,36 119 26,-62 142-37,61-62-81,23-172 21,-10-32 27,-54-2 22,-68 24 14,-143 159 29,44 107-19,41-20-11,19 24 0,147-102-8,-29-169-4,-17-49 1,-30-24 1,-34 43-1,-17-1 1,-8-3 1,-25 291 79,44 6-54,3-19-2,10 10-4,14-10-6,72 1-8,65-171-15,-42-63 0,-7-39-1,-51 9-1,-38-21-8,-112 29 7,-61 248 45,112 21-13,29 12 3,35-2-8,50 8-5,86-38-92,-34-101-64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17"/>
    </inkml:context>
    <inkml:brush xml:id="br0">
      <inkml:brushProperty name="width" value="0.03969" units="cm"/>
      <inkml:brushProperty name="height" value="0.03969" units="cm"/>
      <inkml:brushProperty name="color" value="#FF0000"/>
      <inkml:brushProperty name="fitToCurve" value="1"/>
    </inkml:brush>
  </inkml:definitions>
  <inkml:trace contextRef="#ctx0" brushRef="#br0">2246 8969 260,'167'-176'218,"-54"28"-166,-10 16-26,28-36 5,83-99 24,-56 76-29,-56 67-2,42-40-2,23-19-2,82-74 14,-99 120-21,51-42 5,-32 51-2,-217 265 23,-113 66-32,1-9-4,56-67-1,-61 73-1,-42 48-1,72-87 1,-47 60-1,-25 33 0,0 4 1,73-90 0,-6 13 0,14-17 0,-19 34 2,348-286 3,-34-66-6,126-118 1,-51 46-1,46-37 1,-100 93-1,58-50 1,30-17-1,-98 82 1,36-21-1,-4 12 0,-74 56 0,-1 8 0,83-30 0,-400 415-1,28-97 1,52-67 0,-71 82-1,-51 62 1,76-93 0,-62 78 0,-34 45 1,86-103-1,-39 52 1,-6 16 1,70-92-1,-5 15 0,17-20-1,37-38 1,254-194 1,77-180-2,-17 10 0,59-59 0,45-41 0,30-18 0,-128 125 0,52-41 0,14-2 0,-106 98 0,19-7 0,-20 23 0,-71 58 0,90-38 0,-436 426 0,38-85 0,-63 65 0,86-94 0,-83 89 0,-56 58 0,-26 36 0,3 5 0,112-125 0,-19 26 0,18-17 0,74-87 0,14-9 0,-40 77 0,412-393 0,-80 13 0,126-130 0,-42 37 0,51-47 0,43-34 0,-123 115 0,67-51 0,34-21 0,-1 11 0,-114 99 0,13-3 0,-24 31 0,-71 53 0,90-2 0,-278 242 0,-81 67 0,-27-2 0,-50 56 0,-40 46 0,-23 26 0,98-118 0,-36 50 0,-10 19 0,80-103 0,-11 26 0,16-13 0,53-70 0,-21 72 0,292-238 0,-3-109 0,55-62 0,-81 71 0,80-80 0,64-59 0,-104 95 0,88-72 0,55-39 0,-119 102 0,66-42 0,25-4 0,-110 85 0,26-7 0,-18 28 0,-43 45 0,-168 363 0,-227 23 0,8-36 0,77-94 0,-82 85 0,-55 55 0,-30 32 0,110-121 0,-46 47 0,-9 6 0,91-94 0,-18 12 0,11-13 0,24-29 0,-38 40 0,220-313-5,88-93-20,-16 31-47,-34 64 7,34-70-34,7-57 9,7-37 10,-41 100-12,1 13-172,-24 26 234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1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4680 7970 721,'311'89'9,"104"-111"-9,3-17 1,-79-2-1,208-29 3,-136 22 4,236-20 8,-177 30-3,70 2 3,-190 13-2,125-4 0,89-1-1,-196 11-1,132-7-1,97 0-2,-211 9 0,138-3-3,92-4-1,-218 9-1,137-3-2,79-3 0,43-1-1,-229 7 0,93-1-1,45-1 0,-200 7 0,76 1 0,19 6 0,178 8 0,-102 11 1,-144 7 0,-1109-42 7,67 9-4,120 11-2,-326 10 3,210 7-2,-101 9 0,264-9-1,-166 12 0,-111 12 1,264-16-1,-162 18 0,-106 15-1,268-22 1,-152 22-1,-80 18 0,259-29 0,-129 22 0,-56 14 0,233-32 0,-89 17 0,-30 6 0,27-4 0,-163 22 0,125-23 0,939-73 0,-28-34 0,107-9 0,295-29 0,-180 19 0,-203 20 0,169-16 0,133-12 0,-241 22 0,182-16 0,127-11 0,-265 23 0,184-13 0,116-7 0,68 0 0,-300 23 0,142-5 0,72 2 0,30 6 0,-20 8 0,-277 12 0,50 4 0,-12 6-1,162 8 1,-176 18 0,-1150-29-1,-52 11 1,100 9 1,202-3-1,-199 7 0,-151 4 0,256-5 1,-209 8-1,-137 8 0,-104 11 0,323-14 0,-177 18 0,-112 17 0,311-20 0,-174 25 0,-95 25 0,295-33 0,-144 29 0,-63 24 0,269-40 0,-112 28 0,-18 15 0,25 7 0,68-5 0,96-14 0,-66 27 0,868 56 0,177-202 0,-51-12 0,132-14 0,-222 16 0,200-18 0,157-8 0,-268 18 0,220-12 0,155-3 0,-307 18 0,212-4 0,152 2 0,-331 14 0,216-2 0,125 6 0,69 5 0,6 4 0,-41 8 0,-73 5 0,-97 4 0,-289-2 0,-26 2 0,-76 2 0,54 2 0,-932-93 0,99 56-1,-175 0 1,187 8 0,-170 2 0,-197 10 0,252 1 0,-248 12 0,-188 15 0,320-8 0,-235 22 0,-168 22 1,-105 22-1,-13 22 0,-98 21 0,427-43 0,-126 34 0,-51 25 0,341-49 0,-154 35 0,-6 19 0,277-50 0,-51 23 0,23 3 0,-138 41 0,220-32 0,987-110 0,76-101 0,-52-4 0,-200 29 0,217-30 0,169-24 0,-263 38 0,244-28 0,182-13 0,129-5 0,105 1 0,53 10 0,-427 38 0,172-2 0,87 8 0,-368 22 0,151 2 0,50 12 0,-310 8 0,93 8 0,0 3 0,-60 10-1,-207-2 1,-36 3 0,93 1 0,-858-131-1,-186 58 1,19 25 0,205 17 0,-229-4 0,-116 9 0,-183 10 1,316 5-1,-196 11 0,-184 15 0,339-8 1,-304 20-1,-104 16 0,364-17 0,-223 21 0,-69 18 0,344-25 0,-138 23 0,-47 18 0,27 11 0,272-36 0,-35 19 0,38 10 0,-137 34 0,227-13 0,749 63 0,424-205 0,-157-13 0,-212 16 0,208-23 0,171-15 0,-270 22 0,230-20 0,164-13 0,-312 26 0,241-16 0,166-7 0,102-2 0,83 2 0,-415 28 0,165-4 0,84 6 0,22 10 0,-365 11-1,90 8 1,2 9 0,-270 0 0,34 10-1,-39 7 1,116 5-1,-219 3 0,-1023-33 0,142 10 0,-364-1 1,159 14 0,248-3 0,-168 10 1,-211 14 0,296-11 0,-215 20-1,-199 19 1,337-20-1,-325 26 1,-128 22-1,-59 20 1,397-37-1,-182 28 0,-90 22 0,-43 11 0,-45 9 0,388-48 0,-68 15 0,11 8 0,274-41 0,-42 11 0,33-3 0,83-10 0,-58 10 0,1002-144 0,122-27 0,-89 18 0,-195 24 0,197-17 0,163-15 0,124-4 0,-299 30 0,198-12 0,161-4 0,-319 25 0,227-6 0,151 2 0,-340 18 0,215 1 0,132 7 0,73 8 0,35 13 0,-3 7-1,-384-1 0,88 9 0,2 6 0,-280-7 0,57 3 1,-22-1-1,150 1 0,-221-8 0,-878-197 1,-205 101 1,95 31-1,-382-28 1,157 40 0,-148 3 0,-160 11 0,370 11 0,-149 9-1,-162 14 1,350 0-1,-229 18 1,-99 20-1,-152 22 0,396-22 0,-160 31 0,-80 25 0,339-32 0,-179 33 0,-32 28 0,293-45 0,-75 32 0,-4 15 0,225-44 0,-23 19 0,50 3 0,-103 91 0,807 47 0,419-240 0,38-30 0,-132-9 0,-230 12 0,221-12 0,161-8 0,142-5 0,-333 18 0,228-8 0,146-1 0,-346 14 0,242-2 0,132 2 0,78 6 0,34 8 0,-403 4 0,119 11 0,44 9-1,-24 7-1,-310-7 1,42 6 0,-36 4 0,-205-8 0,255 8 0,-1279-177-2,139 110 3,-144-3 1,234 16 0,-210-3 0,-160 1 1,-83 8-1,-113 9 0,353 6 0,-206 15 0,-133 18 0,349-9-1,-249 20 1,-101 19-1,351-18 0,-125 23 0,-108 19 0,-28 18 0,313-32 0,-99 23 0,-63 18 0,263-38 0,-43 22 0,28 3 0,-148 33 0,218-23 0,879-6 0,116-131 0,-40-11 0,136-15 0,127-13 0,-277 26 0,201-17 0,147-10 0,-302 26 0,239-13 0,172-5 0,109 2 0,-382 23 0,237-2 0,124 6 0,-371 13 0,198 3 0,115 9 0,-349 6-1,149 5 0,61 8 0,-308 0 0,105 7 0,8 7 0,-66 1 0,-211-7 0,-34 0 0,92 1 0,-862-114 1,-170 42 0,32 19 0,193 15-1,-222-7 1,-173 2 1,-88 2 0,295 9 1,-230 2-1,-149 5 0,323 5 0,-213 2 0,-189 10 0,351-2 0,-181 11-1,-50 13 1,-73 12-1,-10 10 0,344-17 0,-91 14 0,-80 14 0,49 10 0,268-25 0,-26 16 0,33 10 0,-120 26 0,207-7 0,894 30 0,70-122 0,-72-10 0,125-4 0,115-1 0,-262 5 0,190 0 0,158 1 0,-293 5 0,224 0 0,162 6 0,-327-1 0,223 5 0,128 3 0,93 5 0,-365-6 0,179 6-1,101 4 0,-333-5 0,161 5 0,53 4-1,-292-7 1,95 4 0,14 5 0,-236-9 0,47 3 1,-39-1-1,-79-6 1,40-2-1,-843-108 1,11 61 0,-305-18 0,145 24 0,211 11 0,-192-1 1,-150 0-1,-107 5 2,295 9-1,-181 0 0,-117 5 1,297 2-1,-175 5 0,-100 0 0,286 1 0,-149 6-1,-85 6 1,275-6-1,-132 10 0,-65 9 0,246-9 0,-102 10 0,-40 12 0,10 10 0,33 9 0,66 4 0,-121 30 0,209 0-3,771 147-10,264-206 11,-6-19 0,-119-14 2,328-4 0,-202-10 0,-227 5 0,186-6 0,132-7 1,96-8-1,68-6 0,42-4 1,-332 14 0,142-10-1,76 1 0,-293 10 0,141-3-1,67-2 1,-263 10-1,105 0 0,48 0 0,-227 6 1,82-2-1,20-5 0,-19-2 1,162-14-1,-144-9 0,-96-49 0,-760-122 2,-227 127 0,133 43-1,-273-15 1,175 31 0,191 10-1,-156 2 0,-116 6 1,216 3-1,-157 5 1,-113 9 0,241-2 0,-157 10 1,-95 14 0,-55 12 0,-16 12-1,14 12 1,263-24-1,-54 16 0,-4 8 0,194-22-1,-36 7 1,18 2-1,-93 14 0,71-1-1,788-58 0,6-30 1,-36 0 0,257-17 0,-130 11 0,303-16 0,-209 18 0,-210 10 0,160-5 0,106 2-1,67 2-1,-249 8 1,126 3 0,76 7-1,-235 1 0,119 4 1,61 4-1,-215-3 1,100 3 0,43 0 0,6 0 1,-19-2-1,-47-2 0,146 0 0,-163-10 0,-52-11-1,-500-335-23,-294 201-168,54 82-47,139 4 98,19-19-85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2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3090 8597 437,'-296'-138'59,"88"28"-29,-45-32 19,16-12 20,641 253 105,9-32-152,271-25-3,0-33-3,-124-30-11,-198 8-2,178-19 0,138-19-1,-239 17-1,188-18 0,129-14 0,104-6-1,-300 25 1,165-10-1,102-3 0,-289 20 0,150-6 0,65 2 0,-263 16 0,109-2 0,36 6 0,-229 9-1,69 6 0,-7 6-1,139 7-1,-159 15-1,-954 40-1,-309-36 9,208-6-2,-110 3 0,-90 3 0,282-7 0,-168 4-1,-106 8 0,281-11 0,-163 6 0,-82 6-1,271-10 0,-124 8 0,-48 6 0,238-11 0,-84 9 0,-3 2 0,-173 15 0,129-7 0,977-55 0,-8-15 0,298-18 0,-111 9 0,129-1 0,-255 12 0,220-4 0,168-2 0,-303 12 0,230-4 0,149 3 0,-327 7 0,188 1 0,116 3 0,-323 3 0,172 5 0,84 5-1,-302-1 0,132 8 1,25 5-1,-37 3 1,-77-1-1,-116-5 1,61-4-1,-1000-150-1,7 94 1,-312-22 0,103 29 2,-157 2 0,289 14 0,-222 3 0,-199 7 0,336 7 0,-196 5 0,-76 12 0,313-3-1,-205 16 1,-98 14-1,-44 12 0,-42 13 0,74 10 0,319-24 0,-22 14 0,38 9 0,202-26 0,9 10 0,-129 36 0,949 82 0,-51-178 0,140-16 0,-196 8 0,199-19 0,165-18 0,-255 19 0,228-18 0,161-14 0,-300 24 0,214-15 0,157-4 0,-331 21 0,216-5 0,124-1-1,62 7 0,-350 12 0,115 4 0,31 9-1,-280 5 1,71 3 0,-16 5 1,-200 0-1,3 2 0,144 2 1,-908-78-1,-221 31 0,65 17 1,188 7-1,-192-2 1,-156 1 1,247 7 0,-206 2 0,-155 9 0,288 0 1,-212 9-1,-82 14 1,291-7-1,-228 16 0,-128 14 0,-74 12-1,337-19 1,-207 15-1,-46 10 0,306-23 0,-110 14 0,-49 5 0,11-2 0,52-6 0,237-17 0,5-5 0,46-8 0,-69 2 0,1017-161 0,64 70 0,-98 24 0,350-25 0,-198 29 0,124 0 0,-285 15 0,195 0 0,130 5 0,115 8 0,73 11 0,-366-1 0,176 13 0,112 14-1,-343-9 0,164 16-1,89 14 1,34 14-1,-321-22 0,106 20 0,36 11 1,-253-23-1,73 16 1,1 7-1,-191-23 1,18 6-1,165 29-1,-199-13-2,-740-69 2,31-18 2,-109-13 1,-311-22 1,186 10-1,213 16 0,-182-13 1,-134-10 1,250 19-1,-186-10 0,-129-5 2,273 16-1,-193-6 0,-126 1 0,-89 2-1,318 13 1,-166 1-2,-102 6 1,300 5 0,-161 3 0,-91 4-1,284 2 1,-146 5-1,-73 7 0,-35 8 1,7 9-2,32 11 2,264-12-1,-38 14 1,16 10-1,-155 28 0,164 6 0,152 25-1,839 15-1,-141-115 2,262-4 1,-97-14-1,347-14 1,-187 1-1,-241 6 1,213-9 0,160-8-1,-289 11 1,219-8 0,141-5 0,112 1 0,-350 11-1,194 0 1,123 4-1,-339 6 0,192 5-1,90 6 0,37 8-1,-13 7 0,-332-4-1,71 9 1,4 7 0,-242-11 0,38 7 1,-26-2-1,-74-3 0,50 0 1,-860-108 0,6 60 1,-322-17 0,108 18 1,-139-4 0,274 14 0,-212-5 1,-151-2 0,-57 4 0,-99 3 1,363 6-1,-182 2 0,-111 4 0,340 3-1,-224 3 0,-70 6 1,324-1-2,-131 8 1,-58 6-1,-4 8 1,276-9-1,-69 10 0,0 5 0,201-10 0,-34 5 0,23 2 0,-104 10 0,873-14-1,388-62 1,-23 3 0,-164 10 0,-205 8 0,176-5 0,124 0 0,88-1 0,56 2 1,25 2-1,-301 7 0,114 0 0,55 1 0,-257 5-1,107 2 1,44 2-1,-219 2 0,74 5 0,16 2-2,175 9-1,-119 3-1,-185-2 1,-945-55-4,11 7 6,96 6 1,-311-17-1,189 10 1,-90-4-1,244 13 1,-149-8-1,-102-3-1,245 11 1,-150-3-1,-97-2 0,248 10 0,-150-3 0,-87 3-1,247 6 2,-139-1-1,-68 1 0,-26 0 2,8 1-1,33 3 0,228 1 1,-30 4 0,13-1 2,-132 1 0,142 0 1,916 32 12,44-23-8,-101-5-2,92-1-1,71 2 1,-212-2-1,134-5 0,95-1 0,-218 3 0,137-4-2,95-4 1,56-6-1,-246 7 0,108-9 0,55-6-1,-212 9-1,87-9 1,30-4-1,207-13-2,-334 17 1,124-10-1,-134 3-2,-913-50-6,176 88 12,-244 9 2,126 3-1,-289 16 2,207-4-1,199-11-2,-143 10 1,-87 10 0,-50 4-1,224-14-1,-101 7 1,-56 5 0,201-16-1,-85 9 0,-34 4 0,-207 15 0,310-23 0,23-1 1,-219 12 0,224-17 0,855-83 1,-79 20-1,-53 10-1,86-5 1,73-2-1,68-1 1,-206 13 0,129-4-1,94 2 1,-215 8-1,145-2 1,93 5-1,61 5 0,41 5 0,-261 3-1,112 7 1,69 5-1,35 8 1,8 4-1,-2 3 1,-245-9-1,58 3 0,26 3 1,-2-1-2,-21-5 1,171 6-3,-330-16 2,117 1-2,-27-9 0,-71-25-1,-700-77-1,-99 54 8,-5 15 1,80 17-1,-75 4 1,-59 4-1,-52 9 1,191 1 0,-109 6-1,-83 12 0,195-6-1,-129 11 0,-80 12-1,-48 9 1,-18 7 0,1 5-1,222-20 1,-62 11 0,-14 5-1,18 1 1,34-3-1,-107 17 1,154-12-1,793-22 4,-63-48-3,240-11 1,-117 3-1,299-14 0,-190 11 0,100-4-1,79 0 1,-269 9-1,160-1 0,117 0 0,78 4 0,47 5-2,31 10 1,-329 0-1,118 9 0,58 10 1,-276-5-1,111 11 1,35 8-1,-10 6 1,-50 5 0,-78 1 0,113 17-1,-259-5 1,-695 43 2,-153-77 0,12-8 0,-336 8 0,146-2 0,-130 10 0,278-10-1,-206 13 2,-142 16-1,-106 12 1,-58 13 1,364-26-1,-108 19-1,-103 11 1,312-26 0,-135 18-1,-64 11 1,-42 6-1,288-31 0,-36 14-1,24 2 0,-166 26 1,201-19-1,911-19 0,11-89 0,291-24 0,-133 8 0,-204 16 0,188-14 0,145-8 0,107-5 0,74 0 0,-317 20 0,156-4-1,92 0 0,41 4 0,-307 13 0,113 1-1,33 5 1,-251 7 0,70 2-1,-5 4 1,166 0 0,-192 4 0,-1196-64 1,131 49 0,199 6 0,-150 4 0,-190 4 2,251 2-1,-239 9 1,-171 15-1,308-8 1,-242 17-1,-146 20 0,-90 19 0,-49 20 0,-47 15-1,404-36 1,-97 25-1,-17 16 0,301-39 0,-78 21 0,10 7 0,220-35 0,-19 11 0,47 0 0,-74 23 0,935 33 0,-73-150 0,315-20 0,-109-2 0,-219 13 0,223-16 0,177-12 0,-284 18 0,232-13 0,153-9 0,127-3 0,-363 23 0,203-6 0,124 3 0,-350 14 0,192 4 0,78 7 0,-322 7-1,131 6 1,44 8-1,-278-1 0,83 8 0,-13 7 1,-75 2-1,97 10 0,-1122 39 0,-176-54 0,78-1 1,220-4 0,-165 11 1,-204 13 0,-144 14 0,323-15 0,-212 21 0,-152 23-1,339-27 1,-189 29 0,-98 24-1,321-37 1,-152 30-1,-102 18 0,303-41 0,-83 21 0,6 7 0,55-4 0,199-33 0,-254 47 0,272-37 0,891-112 0,-176-3 0,284-34 0,-88 9 0,135-16 0,-246 29 0,197-19 0,162-12 0,-283 30 0,216-15 0,140-3 0,-309 25 0,197-5 0,97 3 0,-310 17 0,148 5 0,59 9-1,-276 7 1,94 5-1,8 9 1,-48 8-1,-81 4 1,-113 2-1,17 7 1,-798 12-1,-349-22 1,177 2 1,211-6-1,-188 9 1,-150 12-1,256-11 1,-198 16-1,-130 17 1,-81 14-1,-35 15 0,325-29 1,-117 24-1,-46 17 0,269-33 0,-94 21 0,-18 10 0,34 4 0,201-35 0,3 4 0,-157 34 0,885 1 0,55-122 0,292-12 0,-134 6 0,-203 9 0,191-7 0,139-2 0,101-3 0,68 2 0,-309 10 0,146-2 0,82 6 0,-282 5 0,127 4 0,62 9-1,-5 9 1,-249-4 0,42 8-1,-20 5 1,128 13-1,-204-4 1,-979-38-1,-35-13 1,65 9 0,194 4 1,-200-1-1,-165 3 1,255 3-1,-213 6 0,-92 8 1,275-4-1,-231 10 0,-138 11 1,309-10-1,-196 16 0,-167 13 0,-28 16 0,334-24 0,-108 22 0,-50 15 0,273-28 0,-83 20 0,-20 12 0,214-28 0,-38 11 0,19 3 0,-105 19 0,110-3 0,1031-92 0,-215-28 0,109-12 0,325-35 0,-203 20 0,-226 23 0,187-18 0,138-13 0,92-5 0,-292 27 0,164-11 0,102-3 0,-283 21 0,154-5 0,81-4 0,-266 19 0,123-6 0,50-1 0,-239 16 0,85-4 0,4-1 0,166-12 0,-128-5-2,-1108-144 1,119 162 1,-305-9 1,136 21 0,-108 2-1,250 7 1,-178 3-1,-117 4 0,267 1 0,-174 6 0,-109 4 0,270-3 0,-157 7 0,-93 5 0,268-6 0,-140 6 0,-73 5 0,249-8 0,-110 5 0,-45 6 0,5-1 0,209-8 0,-38 3 0,12-3 0,-138 5 0,148-13 0,732-218 0,26 124 0,236-54 0,-125 34 0,276-62 0,-205 51 0,-187 40 0,132-24 0,76-13 0,-197 38 0,111-16 0,50-12 0,6-3 0,195-45 0,-356 67 0,104-31 0,-100-25 0,-842 40 0,-204 111 0,174 16 0,-302 24 0,224-4 0,204-16 0,-140 20 0,-90 15 0,213-24 0,-113 20 0,-60 10 0,203-26 0,-85 15 0,-27 3 0,15-4 0,33-8 0,58-13 0,-88 2 0,73-50 0,601-312 0,252 59 0,-109 82 0,47-7 0,9-1 0,-65 24 0,-728 484 0,-53 23 0,153-119 0,-87 59 0,-16-8 0,38-159 0,429-542 0,131 11 0,48 3 0,-7 68 0,-9 51 0,-445 669 0,2-106 0,-65 31 0,52-615 0,267-10 0,23-20 0,6 22 0,-153 667 0,3 11 0,11-5 0,317-602 0,-88-34 0,43-84 0,-586 640 0,118-10 0,-49 49 0,-32 17 0,15-31 0,608-602 0,49-24 0,-53 51 0,77-64 0,-17 21 0,-734 495 0,53 37 0,2-35 0,575-520 0,72 83 0,-33 60 0,-619 483 0,-19-15 0,-5-8 0,24-34 0,607-554 0,33 36 0,-72 53 0,-18-22 0,-629 436 0,138 43 0,27 11 0,595-119 0,24-203 0,191-53 0,-55 33 0,-148 116 0,-553 263 0,-72-47 0,-65 25 0,32-35 0,-8-11 0,712-532 0,-91 113 0,198-122 0,-131 96 0,-28 20 0,-727 460 0,69-35 0,-179 125 0,144-86 0,-166 125 0,196-132 0,-126 94 0,21-13 0,687-523 0,36-13 0,68-39 0,206-134 0,-195 152 0,170-99 0,-252 167 0,81-38 0,-829 633 0,20-104 0,111-75 0,-29 27 0,-7 9 0,16-9 0,-103 82 0,114-94 0,585-498 0,6 21 0,63-45 0,50-30 0,190-136 0,-213 185 0,146-95 0,-78 73 0,-823 695 0,-7-95 0,117-86 0,-138 118 0,11 4 0,81-58 0,692-423 0,239-286 0,-26 25 0,-153 118 0,201-120 0,-256 172 0,114-58 0,-116 102 0,-799 471 0,80-69 0,-235 161 0,154-91 0,152-105 0,-100 76 0,-51 43 0,-3 9 0,157-115 0,-30 24 0,22-11 0,-73 59 0,791-552 0,-97 22 0,93-60 0,-149 106 0,125-76 0,83-41 0,-171 110 0,100-46 0,32-8 0,167-81 0,-134 102 0,-789 582 0,-293 67 0,57-43 0,173-113 0,-175 122 0,232-160 0,-108 74 0,88-73 0,541-478 0,147-39 0,-21 44 0,219-152 0,-138 126 0,212-126 0,-243 175 0,-30 31 0,81-38 0,-790 538 0,-107 10 0,86-56 0,-56 47 0,-25 26 0,1 8 0,164-119 0,-32 33 0,12-2 0,-89 75 0,132-91 0,650-488 0,62-72 0,-49 45 0,254-174 0,-156 134 0,-172 114 0,110-60 0,45-12 0,-167 100 0,42-15 0,-26 25 0,82-32 0,-657 434 0,-143 43 0,52-35 0,-214 144 0,162-106 0,-199 145 0,225-157 0,10-2 0,-121 84 0,110-76 0,780-547 0,11-5 0,-74 60 0,54-24 0,192-109 0,-234 152 0,132-63 0,-103 75 0,-591 452 0,-268 88 0,39-28 0,136-96 0,-138 111 0,24 1 0,90-34 0,199 9 0,491-381 0,145-119 0,0-10 0,-106 44 0,232-83 0,-202 86 0,19 4 0,171-38 0,-108 76 0,-80 155 0,-563 360 0,-237 4 0,72-111 0,58-41 0,315 55 0,288-349 0,23-33 0,359-107 0,-83 11 0,-165 35 0,302-76 0,-210 56 0,-210 53 0,161-38 0,105-20 0,75-7 0,49 0 0,26 8 0,-284 54 0,113-8 0,54 4 0,-244 36 0,105-3 0,42 6 0,-210 23 0,77 3 0,18 9 0,177-1 0,-102 31 0,-154 36 0,-374 288 0,-351-146 0,-87 45 0,95-17 0,468 151 0,319-245 0,119-9 0,-48-2 0,-62 34 0,-83 83 0,-642 117 0,-377-225 0,201-39 0,-234 36 0,215-37-1,-215 27-1,261-48 0,-146 9 0,109-39-1,557-384-2,356 140 3,-22 36 1,-116 63 0,182-56 0,-177 75 1,155-44-1,60-10-1,-220 59 0,-734 42-4,-117 161 5,124-11 2,10 20-1,796-29 0,168-158-2,-202 24 1,183-24 0,-229 32 0,122-13 1,-80 13-1,-822 52 4,-237 52-2,58 2 0,201-15-1,-15 2 1,26-3-1,-115 9 1,162-27 0,690-303-1,136 125 0,100-6 0,-110 42 0,-8 10 0,-87 19-1,-703 79-4,-10 74 1,-52 23-3,62-6-4,21 9-8,747-135-8,-88-19 26,289-48 2,-103 22-2,-183 38 1,2 4-3,156-18-2,-174 34 1,-712 109 10,-67 1 1,49-10-2,-250 44 6,187-29-6,-226 43 7,278-49-6,23-7 0,50-13-1,-62 5 3,695-360 8,185 101-14,198-45-1,-238 98-1,34-3 0,201-59-1,-281 92 1,-19 6-1,103-31 0,-75-1-3,-846 109 5,-285 132 0,114 2 1,208-22-1,-194 46 0,256-46 0,-122 26-1,119-28 1,741-314-1,230 24 1,-39 36-1,-160 66 0,201-42 0,-251 69 0,121-19-1,-134 34 1,-787 171 3,-22-11-2,73-14 0,-225 51 0,191-37 0,-22 9-1,17-2 1,44-14 0,-84 18 1,750-395 3,369 37-4,-45 40 0,-175 79-1,26 4-1,-12 11 1,-56 22-1,85-18 0,-1101 210 2,40 23 1,155-24-1,-38 15-1,-4 5 1,-167 43-1,125-34 0,121-41 0,863-301 1,204-22 0,-230 96-1,233-60 1,-237 88-1,199-43-1,-277 79 0,173-32 0,-987 225 1,-262 60 1,76-7 1,194-40-2,-20 13 0,-184 61 1,310-91-1,-179 68 0,886-257 1,-38-25-1,85-20 0,63-12 0,38-1 0,227-51 0,-315 91 0,156-32-1,-129 31-1,-1040 107 3,206 52-1,-238 48 1,166-17-1,-235 58 1,248-44-1,-3 7 0,33-4 0,66-18 0,-56 17 0,837-243 0,28 4 0,-78 34 0,76-8 0,52 0 0,28 10 0,-193 32 0,72 2 0,16 10 0,156-6-1,-135 37 0,-878 386 1,36-233 0,-220 71 1,181-63-1,-202 70 1,235-75-1,-147 57 0,24 9 0,929-119 0,55-163 0,-120 24 0,29 6 0,-17 10 0,159-2 0,-904 337-6,-253-177-46,74-46-73,175-48 29,-44-14 8,149-5 9,-84-40 8,-42-29 7,139 23-12,135 31-48,-89-33 103,91 6-50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2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1313 2610 179,'-117'-166'149,"90"297"297,26 262-396,-11 12-27,4-63-14,-7 15-5,-11 24 0,-3-34-2,-7 90 2,13-76-2,14 23 0,20 28-1,14-28 2,40-37-3,72-14-1,71-45 6,171-277-6,4 7 1,-2-3 2,1-22-2,8-66 0,9-25 0,-55 32 1,38 19 2,-8 29-2,-15 17 0,23-5 1,12-37-2,-10-2-1,2 36 1,-9 42 0,15-1-1,-34-17 1,-192-356 0,-166-35-1,-8 7 2,-4-28 1,9 0-1,-6-24-3,-29-36 1,20 84 1,7 18 1,4-21 1,11 9-3,-92 19 1,-179 95 0,-160 262-1,-27 57 1,53-3-1,-1-18 1,-10-17 1,-75-9-1,94-8 0,-70 0 0,31-3-1,29-10 0,36-14 1,-78-25 0,89-2 1,2 11 0,-5 28-1,40 200-4,197-169-20,0 2-142,0-2-284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2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6738 2885 136,'-62'-119'29,"76"416"476,17-6-425,-4 13-45,21 13-20,19 9-9,12 58-5,-42-62 5,-39 59 1,-17 5-8,26-43-4,-1 2-5,-2-17 7,27-16 15,339-283 18,34-60-23,-35 22 1,24 6-3,-27-7 1,87 3 1,-48 1-2,-4-4-2,58-5-2,-41-5-4,-29-3 0,-2-8 3,-24-9 1,-204-273 1,-126-63-2,8 29 0,-7-16 1,8-4-1,22-54 0,8 10 0,-16-8-1,-45 49 0,-70 15 1,-107 53 0,-147 133 0,-66 173 2,-3 16-2,-18 1-1,-87 1 1,94-4 0,-12 3 0,-16 7 0,40-3 0,-62 1 1,50-11 0,13-30 0,224-42-57,2-1-337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5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16017 1594 136,'76'-90'28,"-164"52"14,-58 55-32,20 4-5,24-4 1,-48 8 0,60-11-3,-6 2 1,-5-1 0,-6 1 0,-44 6 2,55-10-3,-44 6 2,48-10-3,-4 1 0,-3-2 0,-44 0 1,57-6-1,-8 1 0,-4-1 2,-4-1 2,-2 2 0,0-2 0,-42 0 4,56 0-7,-4 1 1,-5-1 0,-41 0 2,53 0-4,-5 0-1,-2 0 0,-5 0 0,-39 0 2,52 0-2,-4 2 1,-6 0-1,-44 4 0,49-2 0,-44 5 1,43 0-1,-8-1 0,-5 1-1,-3 1 1,-48 4 1,60-4-1,-7 0 0,-5 1 0,-2 1 0,-4-1-1,0 2 1,-50 6 2,63-6-3,-6 1 2,-4 2-3,-3-1 1,0 1 1,-48 5 0,64-8 0,-4 0 0,-4 1-2,0 1 1,-45 6 0,60-7 0,-5 2-1,-4 0 2,-42 10 1,-32 5 3,84-14-3,0 2 1,-35 6 1,8 3 0,0-4-1,-7 2-1,6-2-1,0 0 0,22-4 0,-8 0 0,4-10-2,21-31-130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2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7856 2917 193,'-164'-115'131,"-20"89"-47,-5 34-35,-12 17-9,-15 7 21,88-56-131,-1-1-413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2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12187 2713 192,'7'222'205,"9"-53"-117,0 30-10,-10 50-13,-12 24-11,-13 36-5,-6 23-13,-17-9-15,-22 14-5,-30 57 9,16-32-7,37 24-12,60-18-4,174-83 0,127-179-3,19-83-1,4 2 4,99 4-1,-44-13-4,2-4-8,20-7 3,-60 3 7,96 10 6,-20 7 3,-13 0-2,-13-3-4,8-9 0,-36-16-1,-38-17 0,43-7-1,10-10-1,-35-35-2,-192-242 1,-222-39 4,23 11-5,34-36 2,7 45-1,-28-13 1,-22-16 3,14-46-3,42 26-1,25 36 2,-10 17 5,-126-1-2,-300 308 0,16 28-1,20-8-2,-30-13-1,12-9 0,-21-11 1,-26-12-1,85 13 0,1 4 0,-36 5 1,-131-3 0,7 4 1,72 3 0,72 4 1,-79-8 1,91-7-1,-14-31-1,211-14-56,1-1-329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2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12832 2684 147,'47'-171'41,"-231"347"212,35-12-178,-26 20 9,-9 13 17,461-347-2,127-129-93,-111 99-4,-12 33 0,-539 534 39,-32-188-35,-41 22-1,18-11-1,7 7 1,675-401-3,164-110-5,-154 105 1,116-20 0,-179 86 0,-523 454 0,-174-99 3,-91 46 1,50-34 0,100-64 0,863-455 0,-139 49-4,80-32 1,50 2-1,-148 84 0,1 34 1,-712 439-1,-274 69 2,97-62 1,172-104 0,-149 96 2,32-10 0,116-57-1,657-345 0,84-135-4,-59 34 1,217-126-1,-157 106 0,202-104-1,-243 153 2,-27 26 0,81-25 0,-668 478 0,-182-37 1,65-45 1,-219 128 1,176-102-1,-15 15 1,-159 95 1,112-59 0,118-59 0,783-446-5,-117 35 1,211-119-2,-116 72 2,239-121-2,-199 124 2,218-94-1,-268 144 2,150-55-1,-118 68 2,-814 435-1,-322 63 0,49-21-1,194-83 1,-29 26 1,12 10 0,40-13 0,-116 80 2,190-93 1,783-371 3,-82-48-8,245-122-1,-110 69 1,76-26-1,-194 91 0,109-35 0,45-3 1,-178 70 0,54-9 0,-12 15 0,163-34 1,-825 359-1,-75-38 0,-242 110-1,143-55 2,-260 130 0,230-96 1,172-89 0,-82 57 1,-26 17-1,-153 90 3,91-49-1,908-569 1,10 53-5,278-137-2,-173 114 2,-187 92-1,137-50 0,79-22 1,16 4 1,-204 83-1,42-1 1,-30 17 0,86-23 0,-906 367 0,2-30-1,-274 119 0,168-55 0,-76 47 1,-40 39 1,231-115-1,-92 64 1,-19 29 0,190-107 0,-45 36 0,23-3 1,-86 59 1,909-568 3,-36 29-7,301-163-1,-143 113-1,96-24 1,56-2 0,-255 116 0,101-21 1,34 5 0,-27 25 0,-207 73 0,-1 10 0,148-30 0,-1042 389 2,100-80-1,-93 44 0,-77 43 0,207-86-1,-125 64 1,-75 50-1,206-96 1,-97 62 0,-29 30 1,178-97 0,-37 38 0,23-5 1,-78 54 1,757-369-3,5-75-1,252-130-1,-109 67 1,-170 86 0,148-63-1,100-35 1,58-16 1,-219 96-1,98-25 0,36-1 1,-189 72 0,51-4 0,-17 17-1,90-19 0,-925 398-3,-23-55 5,164-71 0,-149 76-1,-115 60 0,200-95 0,-141 83-1,-78 50 1,209-108-1,-101 63 1,-22 28 1,180-103 0,-43 30 0,32-12 0,-76 47 3,900-552 1,-101 82-6,264-136-1,-140 97 1,73-19 0,41-2 0,6 13 0,-223 95 1,52-10-1,-8 11-1,145-44 0,-169 74 0,-744 264-6,-8-4 6,-93 41-1,-253 111-4,181-54 2,-58 38 0,-31 28 3,205-100 1,-66 46 2,-16 16 2,161-87-1,-21 21 2,20-6-1,-58 39 5,805-368 0,-108-12-11,236-110-5,-124 68 5,-159 74 1,125-50 0,80-20 1,32-4 1,-188 74 0,62-12-1,-3 7 2,127-38-2,-156 59-1,-779 237 0,88-13 3,-87 35-1,-239 92 1,185-55-2,-233 101 0,254-89 2,-188 88 2,283-119 0,-107 53 3,127-45 1,784-288-9,133-88-7,-32 14 1,-141 55 7,230-68 0,-220 78 1,15 0 1,172-46-2,-306 91 1,153-38 0,-942 238 4,-18 24 0,105-23-5,-221 74 0,185-49 0,-207 75 0,244-71 2,-160 68 1,251-87-1,-173 95 2,859-135 2,210-215-7,-41 9-1,-151 40 5,41-5-1,207-32 2,-269 54-1,153-20-1,-83 16 0,-92 21-4,-789 108 9,-78 17-4,-193 42-1,92-7-1,198-28 1,-194 48 0,242-45 0,10 2 1,-159 47 1,151-11 1,719-130-1,51-52-4,194-31 0,-214 28 0,29-2 1,12-3 0,171-23 1,-67 15 0,-91 16 1,-97 9 0,-709 62 0,-175 54-3,180-14 0,-22 11 0,40 0-1,726 18 1,-10-102 2,77-5 0,-93 3 0,67-5 0,-94 0-2,-793 56 2,103 7-1,-48 12 0,-41 11-1,34-6-1,771-49 2,128-46 1,33-11 0,-126 5-1,-46 0 0,-727 107 1,-10 35-1,25 24 0,744-103-1,-25-176 2,-92-47 0,-48-142-2,-148-84-1,-105 25 0,-65-19 2,4 58 2,8-24-1,-3 54-1,179 744-2,-1 37 2,-36-104-1,7 131 0,-9-15 1,-3-73 1,-5-10 1,-224-743 4,102 33-5,-4-172-2,27-37 0,23 19 0,19 127 1,4-8 0,18 47 0,-38 819-1,-23-68 1,-35 174 1,30-216 0,-25 99 0,19-98 1,1 9 0,165-792 1,-7-36-4,6-20 0,-9 63 0,-9 37 0,-6-4 1,-301 848-1,104-83 2,-34 95 1,-1-19-1,4-21 0,-13 10 0,285-837 0,16 1 0,61-108-2,-45 150-1,23-10 1,-29 55-2,-489 664 3,14 73 1,32-73 0,-63 37-1,-56 15 0,-28-5-1,167-160 0,10-20-1,585-501 3,36-3 1,-21 29-1,148-85 0,-67 57 0,-917 242-1,17 205-1,108-28 1,-48 19-1,-20 13 0,9-1 1,-147 62-1,133-45 2,132-47 1,802-299-2,18-16-2,183-45 1,-255 92 1,18 1 1,172-43-1,-95 42 2,-174 60-1,-840 280 0,147-96-2,-67 20 1,-222 71-2,211-63 2,-198 67-1,252-75 2,17-1-1,-90 39 1,77-15 0,830-241 0,-51-34-2,139-49 0,-232 68 0,126-43 0,-55 0 1,-973 68 1,105 158-2,129-11 2,-33 14 0,-6 9 0,-139 40 1,79-7 0,42 5-1,889-151 0,-62-71-1,65-22-1,-115 29 0,-35 10 0,-692 133 2,-157 54 0,-54 3 1,195-47 0,-27-19 0,430-420-2,266 115 1,-667 355-2,802-61 0,21-270 0,-65 23 0,-55 33-1,-750 422 1,-26-20 2,6-1 1,49-17 0,28-9 1,752-358-1,86-71-4,-68 36 0,155-61 0,-119 53 0,-142 56 1,-842 260 0,-39 72 1,242-81 1,-135 44 0,-16-5 2,96-49 0,792-377-2,-13 89-3,66-17 1,-104 56-1,12 13 0,-783 473 1,-47-110 3,88-45-2,19-8 2,724-356 0,33-12-3,74-33 0,-97 48-1,-14 11 0,18-10 1,-827 307 0,60 38 2,-114 74 0,-95 75 1,188-81 0,35 18 1,746-41-1,132-314-3,-47 4 0,240-49-1,-170 43-1,-18 10 1,-80 29 1,-69 65 0,-784 270 1,-39-46 0,61-21-1,827-44 1,96-230 0,-62 4 1,172-24 0,-138 24 1,-62 21-1,-1019 182-1,80-47-1,-92 19 0,126-18-1,-81 18 2,211-38-1,725-55 2,80-62 0,114-9-1,-232 27 1,3 1 0,133-8 0,-68 10 1,-9 18 0,-831 159-2,6-80-2,19-23-1,726-206 4,105 22 1,-99 15 0,106-71-1,-76-66-2,-152-44-2,-170-170 0,-86 92 3,-17 27 1,-24-72-2,-15 67 1,-154 652 0,129 79 2,28 26-1,30-26 1,38 3-3,329-592 1,-157-199 0,-39 50-1,-7-62-1,-46 55 1,-55-3 0,-126 9 4,-157 162 0,-59 150-2,-121 89-1,-1 61 0,-68 57-1,167-29 0,-67 58-2,708 96 1,116-282 3,71-32 1,-88-7-1,0-17 0,39-29-1,-848-37 1,48 154-1,-85 30-1,-72 33 0,134-11-1,-5 20 2,981-55 0,-92-106 0,58-9 1,-124 17 0,-22 2 0,38-15-1,-880-3 1,89 83-1,-230 24-1,47 4 0,39 2 0,122-3 1,39 1 1,836-90-2,32 7 1,-25 12 0,-10 14 1,21 23 0,-765 219-184,-50-182 16,77-28 87,-17-5 8,-23-19-11,97 3 8,56 9-72,-60-17 78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2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6812 3587 290,'-10'-133'14,"113"11"-1,162-43 22,-69 66-13,-43 22-2,34-16 21,-379 131 209,-80 81-203,-110 45-19,70-50 2,542-306 5,67 42-25,51-4 0,-34 40 3,-590 294-7,-62 8-6,753-300 5,-8-29-3,-62 50-1,-556 341 2,-160-34-1,45-25-3,28-9 1,782-260 1,-157-43 1,57-19-2,10 4 0,2 24 0,-691 378-1,-4-97 1,-207 100 1,-44 21-1,189-97 1,-14 7 0,730-407 2,206-98-3,-220 129-1,155-75 0,-16 25 0,-85 58-1,-814 473 4,0-80-2,-63 35 0,-39 29 0,144-76 1,31-17-1,802-459 2,-63 41-2,-82 56 0,42-14 0,16 2 0,-13 14 0,111-41 0,-128 73-1,-742 516-1,-150-33 2,118-71 0,-13 12 1,15-8 0,149-98 1,594-391 0,217-122-3,-45 44 0,-147 97 1,153-76-1,30 8 0,-155 99 0,-828 432 0,104-80 2,-114 61-1,-95 62 0,251-137 1,8-1-1,-149 86 2,165-96-1,726-502-1,-101 120-1,67-33 1,219-117-2,-199 139 2,199-92-1,-254 148 0,120-44 1,-121 90 0,-650 387 1,-92-42 0,68-41-1,-192 113 0,148-83 0,-178 114-1,200-119 1,12-3 1,32-18-1,-82 61 2,805-506 1,0-12-5,-96 67 1,56-30 1,202-110-2,-206 132 2,175-84-1,-240 140 0,202-73 2,-869 517-1,-37-83 0,-71 37 0,-234 129 0,234-126 1,-209 119 0,273-147 0,-145 80 1,110-62-2,755-503 0,-11 58-1,231-136 1,-113 85 0,261-136-1,-213 142 1,29 0-1,-180 89 1,50-13-1,-10 17 1,-50 28 0,76-13-1,-836 481 2,75-139-1,-69 40-1,-236 132 1,212-115 0,-220 134 1,252-140 0,-168 104 0,272-160-1,-174 103 1,846-571 2,104-32-3,-75 59 0,76-37 0,52-17-1,-180 106 0,87-34 0,39-2 0,-14 21 1,136-47-2,-167 108 2,-674 441 0,-38-125 0,-92 46 0,-64 34 0,-41 24 1,173-94-1,-73 42 1,-18 15 0,-159 91 1,107-53-1,108-56 1,706-397-1,98-75-1,177-95 0,-76 50 0,-171 101 0,184-89 0,-224 122 0,123-57 0,-76 49 0,-703 415 0,-263 96 0,30-17 0,147-82 0,-46 28 0,-202 118 0,268-159 0,-146 82 0,93-61 0,898-723 0,86 89 0,-114 100 0,258-154 0,-197 151 0,-173 104 0,99-44 0,41-8 0,178-80 0,-317 175 0,105-34 0,-882 516 0,118-143 0,-230 136 0,124-67 0,-250 152 0,217-121 0,-29 21 0,1 4 0,39-19 0,164-106 0,3 1 0,-110 76 0,698-479 0,25 3 0,98-53 0,260-154 0,-163 125 0,-179 100 0,134-57 0,72-25 0,-189 93 0,89-25 0,15 0 0,-37 29 0,-69 36 0,64-4 0,-779 455 0,-248 35 0,27-17 0,150-83 0,-238 137 0,229-128 0,-21 13 0,167-95 0,-44 28 0,3-3 0,-101 58 0,145-92 0,617-466 0,245-95 0,-144 123 0,242-141 0,-197 146 0,-163 93 0,91-42 0,34-6 0,167-77 0,-104 71 0,-1018 577 0,-10-63 0,119-59 0,-237 136 0,213-111 0,-208 126 0,265-147 0,20-10 0,-105 64 0,159-98 0,753-472 0,-148 100 0,82-42 0,67-32 0,48-17 0,-172 97 0,87-35 0,35-8 0,177-78 0,-292 155 0,79-28 0,-881 527 0,-5-90 0,103-56 0,-50 30 0,-28 18 0,-196 108 0,285-158 0,-135 74 0,67-49 0,824-591 0,-71 162 0,212-119 0,-116 92 0,54-15 0,219-98 0,-273 152 0,160-61 0,-91 63 0,-104 73 0,-771 394 0,-256 87 0,242-137 0,-204 116 0,228-127 0,-167 101 0,241-140 0,-99 59 0,97-63 0,567-400 0,96-19 0,-44 39 0,65-29 0,38-12 0,187-96 0,-246 157 0,-22 20 0,90-32 0,-683 532 0,-200-60 0,-161 93 0,243-145 0,-176 104 0,235-140 0,-120 70 0,91-62 0,645-479 0,151-13 0,166-75 0,-88 76 0,-182 119 0,146-62 0,-50 41 0,-35 50 0,-768 418 0,32-82 0,-124 68 0,-119 65 0,243-134 0,-144 80 0,-35 13 0,173-105 0,652-517 0,36 98 0,94-48 0,102-38 0,-99 75 0,15 15 0,-35 32 0,-26 50 0,-641 381 0,-213 69 0,129-87 0,-141 89 0,134-89 0,7-14 0,669-510 0,63 38 0,89-37 0,-94 76 0,6 15 0,-40 44 0,-15 54 0,-737 473 0,90-137 0,-226 154 0,222-155 0,-129 92 0,-39 33 0,186-131 0,583-387 0,92-86 0,118-63 0,-82 64 0,19 12 0,-62 58 0,-723 581 0,-7-154 0,-80 43 0,-56 22 0,116-76 0,33-31 0,6-42 0,563-442 0,235-68 0,-50 62 0,-114 100 0,31-9 0,151-82 0,-22 35 0,-82 68 0,-56 67 0,-666 414 0,-36-28 0,-121 80 0,68-50 0,141-97 0,-132 86 0,-55 27 0,134-110 0,460-521 0,147 46 0,111-95 0,-49 53 0,132-120 0,-10 7 0,-167 156 0,14-25 0,-481 660 0,-25-37 0,-43 74 0,46-64 0,-54 105 0,85-143 0,-9 27 0,429-611 0,-8-51 0,66-104 0,-81 111 0,-14 7 0,-18 25 0,-16 16 0,-357 705 0,49-92 0,-19 90 0,17-11 0,21-14 0,35-40 0,45-38 0,175-681 0,-51 34 0,53-196 0,-47 185 0,44-119 0,2 19 0,-17 37 0,-66 727 0,-117 39 0,-38 69 0,-42 68 0,32-158 0,-43 57 0,388-762 0,-51-62 0,-29 32 0,-23 6 0,-19 7 0,-12 52 0,-95 691 0,-110-8 0,-74 150 0,28-120 0,-48 87 0,58-155 0,-14 35 0,238-669 0,-9-88 0,-13-60 0,-40 68 0,-22 52 0,-25-105 0,19 793 0,15 137 0,-2-49 0,2-51 0,10-28 0,12 15 0,-20-835 0,-28-28 0,5 182 0,2-126 0,0 54 0,4 31 0,-1-18 0,92 786 0,-54-62 0,-4 68 0,-17-75 0,-8 120 0,-6-79 0,11-63 0,41 42 0,50-731 0,-100-38 0,-12 11 0,-9 64 0,-68 4 0,-199 525 0,132 223 0,74-79 0,9 82 0,15-95 0,-237-134 0,-122-314 0,-84-33 0,104 60 0,-133 14 0,-41 26 0,-83 20 0,124 20 0,-23 9 0,-2 6 0,159 5 0,12 3 0,745 100 0,-6-65 0,255 28 0,-249-32 0,26-3 0,177 14 0,8-13 0,23-9 0,19-17 0,-219-15 0,-39-18 0,-647-220 0,-230 187 0,-170 21 0,159 27 0,-24 23 0,-8 18 0,161-3 0,-75 19 0,814 49 0,28-94 0,144-6 0,178-7 0,-318 1 0,153-3 0,-36-7 0,-52-2 0,-50 2 0,-920 51 0,115-8 0,-132 7 0,-133 17 0,188-10 0,-65 21 0,195-18 0,-42 14 0,818-34 0,22-38 0,-30-3 0,226-18 0,-52-1 0,-10-8 0,-157 6 0,13-8 0,-58-8 0,-849 48 0,92 28 0,-157 24 0,-30 7 0,-48 10 0,147-12 0,11-6 0,31-5 0,51-10 0,18-5 0,48-238 0,252-175 0,30 69 0,4-52 0,19-47 0,56 17 0,45 61 0,68 8 0,88 101 0,-233 572 0,-51 13 0,1-35 0,-8 80 0,8-63 0,-14 48 0,17-59 0,161-626 0,-56-65 0,10-108 0,-12 41 0,-9-22 0,-23 4 0,-52 99 0,-72 749 0,54-81 0,-12 102 0,-9 122 0,14-138 0,-9 70 0,0-20 0,208-840 0,-57-68 0,-23 102 0,1-12 0,12-5 0,22-24 0,-21 755 0,-151 164 0,2-56 0,22-140 0,5 75 0,392-503 0,-175-247 0,40-7 0,34 52 0,-615 627 0,90-94 0,-110 95 0,80-53 0,38 17 0,799-314 0,-103-169 0,94-52 0,-82 42 0,165-55 0,-12 37 0,-230 106 0,2 97 0,-646 347 0,-75-69 0,25-27 0,680-351 0,117-77 0,-121 77 0,127 22 0,-127 204 0,-482 197 0,-94-48 0,361-596 0,11-4 0,-23 25 0,-266 684 0,48-48 0,-5-14 0,265-614 0,-52-47 0,-484 354-1,81 219-356,49-225 31,86-37 203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2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1703 2911 215,'-161'-138'19,"-14"70"154,139 225-12,269-143-88,-444 206 62,554-398-108,-12 1-21,-477 472 8,-164 17-10,-19-11-20,43-84-213,155-174 157,2 1-433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3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2087 3289 243,'-281'242'285,"76"-67"-271,30-30-8,-23 19 6,29-23 15,364-400-9,-26 88-17,54-25 9,-7 23-7,47-7-2,-352 442 14,-116-51 9,-58 38-1,-28 6 2,-10-11 5,459-501 12,94 25-40,76-40-4,-68 67 0,76-35-4,-539 501 8,-44-35 4,-53 36-4,-9 0 0,9-15-2,596-513-5,15 13 5,101-60 0,-74 70-1,61-21-5,-60 60 0,-610 561 13,-119-2-4,67-65 0,-14 9-2,33-31-2,42-33-3,492-437-1,88-87 7,-20 25 0,48-35-1,-8 13-1,-39 34-4,-594 444 7,-57 76 0,32-22-1,-52 35-1,-8 7-3,83-58 1,48-41-2,622-464-3,-55 33 4,119-76 2,-168 129-1,120-83-1,-20 19-2,-65 50 6,-44 33 6,-515 409-4,-13-4-5,-124 105 3,51-43-1,-31 30 1,13-11-5,126-110 1,511-482-4,72-39 11,108-79-4,-188 171-1,-2 5 0,-23 25 0,63-46 0,-63 63 2,-576 504 7,-86 42-8,151-135-1,-23 20 0,-129 109-3,170-152 2,-93 78-2,57-55 2,46-43 2,526-484-3,154-118 4,-141 145-2,164-129 0,-155 147-1,141-103 1,-188 155 0,92-58 1,-66 59-1,-526 469 9,-243 127-9,172-143-2,-20 20 1,-142 120 0,203-167 1,-98 87 1,72-59-1,67-52 0,645-561-5,-175 136 5,51-36 1,162-130 1,-146 137-3,147-106 0,-190 158 1,94-59 0,-67 66 2,-544 479 6,7-86-9,-149 127-2,109-91 2,-155 133 0,148-123 2,-12 12-1,-115 103 1,55-50-2,106-99 1,515-514-3,79-28 2,-50 62 1,181-151 2,-126 132 1,25-12-2,-6 20 0,116-81 2,-125 107-2,-583 486-5,-288 190 6,194-153-3,-159 138 0,183-148-1,-123 110 1,6-7 2,152-138-3,545-485 6,75-68-4,-119 114-1,75-62-1,59-40 0,-131 108 0,81-56 1,40-23 1,3 4 1,-25 30 1,86-61 2,-151 119 1,-571 484 7,-76 13-12,60-54-2,-185 157-2,149-117 1,-170 152-2,202-163 5,-126 118-2,213-189 3,-115 100 0,582-523 10,87-72-9,-44 46-3,174-139-1,-121 107 2,29-22 1,154-119 1,-238 192-1,158-121 1,-816 586 6,77-8-11,-171 141-1,141-101 4,-171 152-1,179-143 1,-138 129-1,197-177 0,25-26 1,-99 76 2,515-564-4,81 15 3,76-57 1,204-177 0,-142 164-3,-138 115 1,88-56-1,40-12 0,-10 16 0,-46 43 2,91-50 0,-646 575-1,-47-60 0,-55 47 1,-177 161 1,168-143-2,-19 17 0,8-6 0,-117 105-1,114-113-1,572-622 6,39 64-4,184-165 2,-82 98-2,61-37 1,34-11-1,-160 127 0,54-26 0,3 6 0,101-61-1,-178 144 1,-573 460-3,14-46 0,-193 168-1,112-92 2,128-110 0,-93 86 1,-50 55 1,-20 22 2,8-8 1,35-34-1,128-117 1,-165 135-1,681-713 7,-17 105-9,77-60 0,62-40 0,43-22-1,-160 134-1,80-52 0,36-17 0,-146 112-1,49-29 2,-5 12 0,-47 39 2,26-4 0,-538 442 7,-10-18-6,-184 159 1,103-84-3,-191 183 2,167-148-3,-20 26 0,4-1-1,30-28 0,126-123 1,-186 168-1,546-678 6,116 18-3,80-67-1,66-47 0,47-25 0,-154 145-1,76-54 2,37-16-2,-6 20 0,-39 41 1,78-52-2,-931 779 2,-22-20-4,135-102 2,-45 45 1,-13 22-1,154-139 1,-45 43 1,3 3 0,33-34 1,-68 59 1,722-652 9,-77 73-11,74-60-2,62-44-1,42-30 1,-160 137-1,84-58 0,36-18 2,-148 115-1,50-31 1,-10 18 1,81-51 3,-805 721 14,-79-16-14,117-99-2,133-116 0,-99 91 0,-54 56 0,139-127 0,-72 72 0,-29 28 1,-144 136-1,236-232-1,-132 96-4,506-649 3,131 40 0,193-193-2,-56 95 3,81-54-1,55-27 1,27 1 0,-189 157 0,64-28-2,6 11 2,-149 111 1,14 2-2,114-66 2,-757 619 2,-120 43-1,78-60-1,140-119-2,-119 112 1,-75 76-2,158-142 1,-93 96 0,-39 48 0,-4 13-1,30-24 2,145-141-1,6-8 0,-102 95 0,654-723-2,95-47 2,-32 61 1,88-69 1,69-42-1,-184 167 1,106-69-1,56-26-1,9 17 1,-180 137-1,32-12 1,-24 29 0,80-48 1,-122 98 2,-560 402 0,-137 100-4,138-108 0,-85 74-1,-63 58 1,-41 44 1,160-136 0,-72 76-1,-35 42 2,144-130-1,-47 59 2,-11 17 1,27-20 0,47-45 1,-55 61-1,614-652-1,-69 76-5,80-74-1,72-57 1,57-38 0,46-18 0,21 1 0,-185 159 1,62-27 0,11 9 1,-148 110 1,16 8 0,121-64 3,-703 673 2,-170 16-5,73-75 0,-70 65 0,-34 37 0,175-161 0,-68 66 0,-18 24-1,146-139 1,-33 33 1,9-9 0,42-43 1,-60 52 2,559-601-1,2 55-2,73-65 1,205-193 2,-135 156-3,50-32 0,-156 141 0,79-57-1,27-13 1,-11 16-3,-49 47 1,70-54-3,-922 698 0,6 21 2,133-94 1,-43 42 1,-20 24-1,155-132 1,-51 52 0,-18 22 1,9-2 2,30-20-1,-90 85 3,109-99-3,588-543-5,-10-6 2,195-181 0,-90 94 0,72-54-3,-160 143 1,111-87-1,71-46 2,34-14 0,4 14 1,-183 141 1,39-17-2,-9 22 1,-49 41 1,96-49-1,-738 543 3,-14-34-2,-83 61-1,147-107 1,-114 89 0,-72 62 0,162-124-1,-95 86 2,-47 52-1,-11 21 1,17-2-1,39-26 2,142-128-1,5 1 1,-96 94 2,649-610 2,-14 9-8,192-175-2,-103 115 2,61-41-1,35-16 1,-165 138 0,68-45 1,24-4 2,-14 21-1,-46 42 2,-63 50-2,33-14 0,-569 466-2,-7-50 3,-83 65 2,-65 54 0,-42 37-1,-21 21 1,2 7-1,168-139-1,-40 34 0,-2 7-2,-120 100-1,101-85-1,94-87 2,564-484 7,-27 27-5,88-72 0,83-60 0,-152 127-1,125-89 0,87-54 0,-173 132-1,117-72-1,63-30 0,-177 124-1,77-37 0,14 2 1,-31 32 0,-63 43 1,47-15 0,-785 651 9,42-161-5,-234 178 0,155-117 0,-56 50-1,-32 31 1,-4 13-1,191-157 0,-45 47 0,-5 7-3,29-23 1,52-46-2,-64 48-2,591-653-6,174-52 8,-60 77 0,204-181-1,-127 144 1,51-28 0,23-4 0,-1 16 1,-166 127 0,34-11 1,-12 15 2,-44 39-1,79-48 3,-692 552 4,-94 26-7,63-52-1,-221 179-4,170-129 2,-35 36 0,-2 11 0,159-135 1,-34 33 1,6 0 0,-92 78 4,122-117 0,632-603-1,40 9-3,-41 56 1,76-54 0,56-28 0,-167 131-1,91-56 1,46-22-1,7 7-1,-160 111 1,31-14-1,-20 20-1,72-45 0,-836 598-1,75-64 2,-67 58 1,159-121-1,-97 87 0,-56 56 1,-15 23-1,14 1 1,159-141 1,-13 21 1,21-18 1,-115 101 2,756-739 4,66-12-9,-76 92-1,208-167-3,-158 153 2,34-17-1,9 3 2,-21 26 0,-149 108 0,6 3 1,123-74-1,-668 551 6,-45-34-3,-62 49-2,-40 37 0,145-119 0,-67 58 0,-28 22 0,5-4 1,35-27 1,-85 61 3,141-138-2,540-562 2,-14 128-7,68-47-2,195-158-2,-149 150 5,196-142-2,-200 173 3,6 4-1,-22 26 2,-50 43-1,62-32 1,-543 504 1,-92-47 0,-65 52 0,-48 39-1,136-113-1,-73 63 0,-34 34-1,-1 4 0,18-18 3,-94 85 1,128-119 1,555-620-4,-9 118 0,170-159-2,-77 95-1,197-170-1,-160 160 2,183-143-2,-216 198 4,-14 22 0,-43 42 0,76-42-2,-606 565-1,2-100 2,-169 146-1,90-82 2,-39 38 2,-173 158 1,213-188 0,-133 120 2,212-199-3,-141 107 0,531-686 2,306-117-1,-20 56-4,-105 130-2,175-145-3,-167 164 3,152-119 0,-196 171 2,-11 17 1,83-56 0,-48 71 0,-578 486 4,-91 27-5,-189 168-2,178-161 2,-185 175-2,197-170 3,-12 18 0,17-13 0,-104 106 0,127-128 3,595-614 1,-16 60-4,173-149 0,-93 105-1,187-145-2,-173 162 3,149-105 0,-224 183 1,111-66-1,-719 674-2,-49-76 3,76-74 2,-44 38-1,-169 149 0,208-187-2,-121 103 0,71-73-1,84-115 0,494-509 1,123-42 3,173-130-3,-47 71-3,-129 140 0,169-132-2,-182 171 4,132-88-2,-17 45 5,-742 660 3,-85-37-5,85-70 2,-171 154 3,157-131-3,-14 13-1,10-8-1,30-33 0,-72 61 0,76-76 4,599-639 0,150-56-3,-46 70-4,-111 127 0,156-120-2,-167 148 4,123-89 0,-50 54 1,-49 64 2,-701 596 0,67-108-2,57-57 0,-159 135-1,134-115 0,-139 118-1,174-150 1,-147 123 0,116-119 1,404-532 2,179-25-2,152-112 2,-151 173-1,151-124 0,-156 154-3,139-99-1,66-16 1,-162 133 2,-587 577 4,-134-12-8,-143 119 1,201-176 2,-11 15 2,-137 121-1,214-188 0,18-20 2,-62 53 0,495-550 1,59 41-4,152-135-2,-107 121 1,158-131 0,-155 145 0,140-102 0,60-16 1,-160 131 4,-529 517 7,-172 39-12,-156 132 3,70-61 2,152-132-3,-6 10-1,-112 105 2,34-34 2,122-125 2,504-514-1,113-79-10,-84 104 4,167-146-1,-119 129 3,172-135-1,-173 164-2,140-100 0,16 19 0,-188 147 1,-561 535 6,-61-34-4,45-52 1,-170 154 2,136-125-2,-22 20 0,3-2-2,22-24 1,-93 79 1,118-117 4,554-731 3,70 126-14,-49 86 2,50-32 1,172-139-2,-179 178 4,3 7 1,-25 30 1,75-51 1,-578 613 1,-161 1-2,75-71 1,-160 147 1,145-134-4,-137 124 0,185-169 1,-89 73 0,66-75 2,549-641 2,59 66-8,123-87 2,-172 182 2,131-100-1,-8 35-2,-53 70 1,-64 78 0,-458 458-2,-52-43 5,-21 10 1,-72 65 0,-34 25-3,94-97 1,-56 37 1,475-738-1,173 22 0,-62 105 0,80-37-2,-117 137 2,40 32-1,-439 501 1,-63-15 1,-116 120 4,123-155-4,-103 111 1,-44 28 2,113-149 1,396-754-13,90 158 7,177-185 5,-173 246-4,108-110 0,-14 57 0,-52 92-1,-371 659 3,-116-124-1,-42 56 1,-30 49-4,26-39 0,31-53 0,5-27 0,342-623 1,24 62 4,54-107 1,-35 50-2,9-45-4,-1-15 2,-16 44 1,-23 55 1,-268 702-2,24 80-5,16 61 5,28-115 1,7-3-2,15-74-1,206-681 3,-89 29 1,9-45-4,6-66 2,-8 17 2,-4 9 0,-2-36 1,-48 70-4,-170 668-6,89 161 12,28-108-8,2 66 1,9-35 1,3-59-1,18 10-1,51-723 13,-27-28-7,8-91-4,1 21 2,-4 76 1,-2 46-1,4 7 0,-36 727-16,-25 136 12,10-151 4,-5 191 2,-2 18-5,10-210 0,2 4 0,-19-729 11,19-47-9,8 77-2,9-35-2,9-32 3,2-72 2,-13 93 6,-39 776-7,30-57-7,0 102 6,0-69 3,0 25 1,0-22-2,15 17-4,-18-732 7,-1 19 0,22-110-2,0 102-3,5 7 1,6-83 0,-27 33 1,-46 682-3,13 155-3,13-108 4,-1 86 3,5-86-1,-1-3-3,2-42-2,-7 18 1,30-794 14,26 24-8,9 19-2,18-25-1,-6 100-2,5 6-2,-2 17 2,1 0 3,-38 636-6,-56 78 2,-16 162 7,2-61-3,0-31-1,14-140-3,-10 67-2,-57-793 15,129 49-7,8 36 1,-155 669-7,28-25-4,-5-11 0,-242-195 11,-1-163-1,-140 85-3,42 27 1,-22 14 3,32-9 2,30-25 0,805-59-5,136-20-2,-31 4 0,-29-6-1,-54-17-1,-48-18-4,-676-105 4,-205 152 5,-3 10-1,88 5 1,65 21 0,-36 27 1,739-128-5,130-93 1,28-31 3,-130 47 0,69-20 0,-6 15 1,-702 439-5,-37-3 3,39 54 1,339 0 4,256-392-5,-39-127-1,-62-59-1,-460-28 3,-194 311-1,120 174-1,489 115-2,194-200 1,-759-142-39,473-283-689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3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4344 945 184,'179'45'24,"63"42"-22,-121-41-1,94 39 2,5-18-1,-51-36 0,52-8 1,-118-231-76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3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5951 804 136,'-164'-16'57,"-5"68"-40,-92 39-11,-39 19-2,179-65-3,-62 22 1,-31 5 3,-5-10 7,98-46-3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3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7473 935 136,'122'76'38,"99"-38"-19,-14-7-7,-76-10-5,84 22 0,-65 7-4,35 32 0,-37-109-100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3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8790 860 136,'-216'68'27,"-8"27"-13,48-7-3,-31 21-2,47-22-2,-23 13-2,-15 3 1,371-186-121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5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350 994 136,'-88'150'41,"12"-2"-24,235-164-3,27-119-9,40 41-1,-60 192-1,-211 114 5,-38-27 9,238-246-8,108-71-7,-134 83-1,102 45-1,-239 136 3,212-154 11,-58-64-13,-3 6 0,-6 16 0,-1 19 1,-121 185 12,-146 62 21,297-276-14,26-38-13,-38 23-2,46-22-1,-40 30-2,-12 24-2,-203 245 16,215-131 6,4-130-17,19-2 0,1 7-2,-16 37-1,-244 211 9,-48-51-3,377-184 7,-67-38-16,51-26-5,54-19 2,-66 40 5,-2 27 1,-273 268 2,-80-17-9,258-17-2,77-209 10,35-5 2,-19-69-3,-323 283-4,-5-11 0,340-196 2,-1-45 2,-13 2-1,5-2 2,-4 9-1,-12 29 0,-301 231-1,-39 3-4,334-145 3,-10-105 5,10-12 0,18-13 4,18-4-2,2 8 1,-284 324 11,310-170-9,-58-144-11,34-12 0,-24 32-2,-348 235 4,-55-4 0,476-169 12,-36-109-15,76-38-3,-84 39 4,29-3-1,-15 23-8,-445 328 14,-67-52-5,-17 9 3,39-25 10,497-217 17,35-92-27,53-39-1,-95 42 2,31-17 3,-7 8-2,-545 359 7,40-71-11,-45 41-7,630-272 9,-31-55 0,55-20-7,-77 34 4,-71 34-4,-466 322 0,-36-76 2,530-225 16,87-74-2,-87 37 0,46-7-10,-14 18-1,-457 331 2,-93-44-2,516-178 8,21-107-1,0-4-8,10-4 2,-8 9-7,-553 413-6,-5-153 13,36-18 2,576-250 40,-31-38-28,51-17-7,20-1-1,-752 458-19,112-148 12,-4 11 7,648-223 2,18-80-9,-89 26 0,89-35-1,-20 14-3,-32 27 3,-578 345 4,-89-40-7,637-214 8,-21-93-5,-11 5-1,6 8-4,-575 285-7,8-44 16,701-257 6,-54-21-26,37-3-1,-98 40 1,22 6 5,-56 48-8,-595 317 12,-48-60 2,65-43 16,11 8 15,639-249-2,-23-56-35,25-13 3,-84 31 1,22-14 4,-632 240-15,75-14 12,-27 13-2,604-142 29,91-85-12,-103 30-3,29 2-4,-13 19-4,-562 302-13,-29-103 11,-1-17 1,563-260 24,29-1-15,45-8 0,15 3 2,-601 370-40,673-231 53,-166-71-9,115-26 2,-7 12-5,-97 35-8,-516 288 3,-140-57-23,678-220 31,96-86 6,-36 18-7,-697 267-15,26-42 1,686-208 12,-77 9-8,27 5-1,-106 306-11,143-319 13,35-9-7,-117 23-13,-659 160 23,62 12 6,11 25-11,143-111-49,-2 1-294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3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9077 811 136,'-125'-27'32,"321"181"20,62-55-32,-7-31 3,-90-25-10,5 1-4,-42-11-4,125 16-6,-128-40-10,-1 42-265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3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10634 857 136,'-148'13'17,"-37"57"-1,-54 19 0,86-30-8,-77 29 5,83-35-7,2-2-2,-53 15 3,5-10-2,66-26-3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3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10506 847 156,'93'149'40,"91"-17"-26,59-20-5,-33-34 0,-6 1-2,-23 2-3,2-89-79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3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12401 837 136,'-165'55'25,"-27"23"-8,44-17-4,27-10-5,-27 7-1,-16 7 1,-9-1-1,-67 23 5,110-46-6,-44 13 6,33-16-3,-102 24 0,116-70-276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3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12109 753 153,'140'34'52,"77"133"-26,-12 7-14,20-8-7,-29-65-2,16-31-16,-165-205-224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4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13774 833 136,'-156'26'15,"-33"18"-4,13 6 2,37-5-5,-20 7 0,-12 8 1,0 1 0,-63 22 8,-60 17 2,149-55-11,-89 13-1,385-213-197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4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12995 900 136,'23'-131'2,"170"120"37,-25 126-18,38 49-4,5 19-8,-40-34-7,28-9-4,-24-76-27,-169-193-65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4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14491 872 143,'-135'52'20,"-10"1"-5,17 4-1,-144 73 22,27-12-9,116-59-13,-44 19 12,26-15 2,-6-1 15,33-54-167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4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2625 3858 241,'144'-48'105,"-64"71"-83,20 15 8,36 19 10,-25-12-13,-1-2 2,47 16 24,44 7 2,28 8-4,10 2-11,-8-7-9,25-5 3,-71-32-20,51 3 1,-27-12 1,-128 17-67,1-1-305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4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5438 3665 277,'-163'0'77,"63"41"-64,-53 31 11,20-10-5,35-18 0,-14 6 5,-10 2 3,-59 25 29,66-29-25,-9 5 3,-133 60 26,5 1-10,83-35-17,-55 27 1,12-8-18,38-19-7,84-71-60,1 0-305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6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23185 10283 207,'-12'132'20,"-159"-6"-4,33-42-4,-130 66 13,155-94-15,-56 25 7,-30-5 2,77-38-1,90-159 26,144-4-36,85-56-1,-13 24-4,-50 50-4,11-4-2,57-47-3,-35 20 0,-63 1 6,-315 109 31,56 66-17,-55 25 1,-136 54 13,79-13-12,93-36-1,-69 34-3,-45 23-1,101-44 0,-56 30-4,-22 9-2,-108 50 4,173-84-6,-56 22 1,39-65 4,379-279 6,80 14-4,136-89 1,-43 47-2,-108 95-6,96-71 0,-9 6 4,-153 62 21,-429 255 7,-143 106-13,1 13-7,89-35-11,-46 27-4,-25 17-1,-2 4-3,138-75-1,-34 20-4,3-3 3,-91 51-6,105-63 9,564-561 7,-45 197 1,143-118 1,-122 115-1,127-102 3,-163 131-3,79-68 7,-73 23 3,-579 133 19,-146 261-30,11 17-3,106-22 1,-212 96 2,183-64 0,-28 17 0,1 6 0,23-9-1,-123 61 4,126-68-5,77-63-1,586-482-1,150-22 5,-74 72 0,22-15-4,-32 18-3,-76 23 2,-658 254 7,20 165-1,-183 107-2,53-8 0,144-55-4,-196 104 0,198-91-1,-11 11 0,12-9-2,34-20 1,-91 41-3,137-91 2,332-488 5,179 73 0,102-85 2,87-73 0,-96 100 0,-43 29-2,-134 3 0,-465 287-2,-137 175 0,6 33 0,99-16-1,-54 36 1,-32 25-1,156-80 1,-63 45-1,-28 18 0,-150 88-1,245-137 1,-126 66-1,412-551 3,359-38 2,-115 126-1,124-116 1,-139 135-2,92-85 0,-32 18 0,-849 401 1,133 128-1,102-49-1,-46 29-1,-22 12 0,-169 102-2,235-147 2,-124 69-1,52-52-1,93-91 2,124-439 1,400-79 3,-40 127-1,73-94 0,-10-2 0,-655 284 1,122 252-4,-205 170 0,209-134 0,-5 10 0,-117 84-1,55-38 0,87-74 0,408-495 1,154-2 3,75-62 1,-70 76 0,-5 5-1,-57 54-1,-559 294-1,-8 170 0,-105 91 0,70-43-1,-111 95-1,52-35-1,97-79-2,508-544 4,74 2 4,82-82 0,-101 110-1,27-31 0,-650 449-3,60 79 0,-105 85 0,111-85-2,18-16 1,39-45 0,-35-78-1,453-506 6,103 1 0,28 4 0,-48 79-2,-6 14 1,-593 628-4,122-77 2,-39 37-2,-26 18 0,-39 23-1,63-149 0,449-556 6,109-48 1,-83 150-2,18-19 0,-12 17-1,-22 11 0,-571 456-1,136 36-1,-65 42-1,42-73 1,477-500 0,64 34 3,89 369-3,30-166 2,10-35 0,63-7 0,-5 46-1,-23 161 0,-215 157 0,-168 100-1,-87 41 0,1-57 1,332-131-1,1-322 1,-3-27 0,212-140 2,-205 122-2,134-72 1,88-11 0,-176 108-1,13 76 0,-333 481 0,-219-81 0,-42 47-1,26-8-2,603-239-2,122-384 7,-45 10 1,-119 60-2,187-95 1,-179 104-1,164-64-1,-218 119 1,229-27-1,-134 153 0,-339 349 0,-216-17 0,-65 79-3,81-97 0,443-142-1,5-274 5,171-101 1,-26-3 0,-112 43-2,42-15 1,19 2-1,-7 15 1,137-36-1,-102 78 0,-42 109-1,-332 357-1,-215-53 2,-7-25 1,519-156-1,196-294 0,-226 50 0,183-73-2,-145 58 1,182-65-2,-202 82 1,144-40-2,-50 38 3,-100 68-1,-295 401-3,-411-12 2,91-107 4,-99 75 1,84-51-1,724-253-11,-81-149 12,105-57-1,111-45 1,-230 111-2,144-50 0,34 12-1,-184 84-1,-480 360 4,-214-17 2,33-28-3,-126 91-3,106-65-3,58-22 0,654-321 7,-68-49 2,238-137-1,-209 115-3,143-74-2,-185 105 0,155-73-4,-135 68 2,-580 280 4,-220 121 5,189-89-2,-18 14 0,-141 81 0,210-110-2,-90 56-1,84-43-4,747-347-6,-84-25 12,-92 49-1,171-85 0,-148 82-1,151-66-2,-26 23-2,-112 56-1,-793 324 7,169-62 1,-184 80 5,124-48-4,-180 84 1,189-81-4,-6 4-2,-128 57-2,23-23-2,109-79-4,513-424 6,89 75 6,-23 30 2,39-25 2,-3-2-2,0-31 0,-604 224-4,-126 193-1,127-25-1,-177 86 0,52-8-4,25-1 3,90-35 2,31-12 5,613-373-12,104-38 4,-6 3 1,4-3-1,-119 77 2,11-14-3,-597 280 5,-95 106 3,-23 22-4,-52 38 6,107-49-1,-56 51-2,155-83-3,-1 50 2,628-270-14,-46-78 8,42-28 0,83-41 3,-68 28-1,48-21 1,58-21-2,59-15 0,-173 75-1,-5 6 2,-74 32 0,-681 131-1,4 25 2,65-11 0,-53 6 1,-88 9 1,67-6 0,-66 11 5,-105 19 1,218-24 0,-181 29 3,177-22-5,-188 35 4,179-25-6,-37 9 0,-16 8-1,-181 40 0,236-42-1,-14 8-1,-157 41-1,222-47 0,-130 37 0,19 1-1,24-3 1,-31 10-2,63-27-3,218-107-48,1-2-321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4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5377 3662 152,'119'72'32,"-26"-13"-24,-19-14-2,26 14 2,-19-13-1,66 25 3,-1-18-3,-56-26-1,48 9 5,-8-8 2,-36-11-5,52 13 7,-47-10-6,15 5 4,11 2-1,9 4 3,8 0-2,-51-11-1,22 4-1,12 1 2,5 2-3,2-2 0,0-2-4,50 8 3,-79-15-5,1-3 2,-5 0-1,36 6 1,-21-3 0,34 2-2,-32-8-8,-98-118-229,-42 34 143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4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9646 3380 155,'-68'76'144,"-26"-52"-97,-30 4 0,-17 0-6,-35 12 5,8 3-1,-26 9-5,-56 15-1,56-13-11,-18 9-10,-40 17 4,100-32-5,-5 3 1,-2 0 0,-61 17 12,16-7-3,2-3-5,-22 10-6,-35 16 0,8 9-5,-19 14-3,62-32-3,136-73-28,0 0-138,0-1-276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4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9907 3462 203,'-116'15'29,"224"61"-32,39-15 0,-23-14 11,-21-15 2,-29-12-3,44 10 7,-30-10-4,13 3 0,15 1 0,-42-8-1,26 4 0,19 5 3,13 5-1,8 2 2,8 2 0,3 2-1,1 1 3,-53-13-3,19 5 0,12 3 3,61 16 10,-68-17-15,9 1-4,6 2-2,2 0-4,57 13-3,-82-19-2,47 12-6,-11-1 3,-19-4-1,-23-3 0,-10 4-10,-210-43-165,31-31 143,8 0-73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4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13375 3477 215,'-79'12'15,"-14"-9"-11,-17 9 1,-27 15 5,56-7-4,-43 13 6,38-6-4,-12 4 1,-10 5 2,-11 5 1,-5 3 3,-7 6 3,47-19-1,-22 12-1,-17 7 2,-10 8-1,-8 5-2,50-23-3,-22 10 3,-11 5 0,-6 2 2,2-2 0,4-2 1,-42 17 20,23-13 1,-30 9 24,23-12-10,72-53-98,-1 2-270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4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18092 3579 166,'-20'-145'30,"-174"131"48,-87 52-6,104 3-51,-54 27-1,47-7-4,-21 13 6,-41 17 0,41-15 0,-96 36 0,-46 16 0,95-31-4,2 3 2,-8 5 1,-60 28 8,63-23-9,-36 12 13,29-15 19,3-246-479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5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13484 3218 188,'240'111'164,"-87"-59"-123,34 26-10,49 17-9,-38-14-7,47 20 4,5 3 3,43 16 8,-48-21-1,-17-13 0,12-2 0,29 8-4,24 1 0,12-7-4,-12-10 1,-12-6-11,-137 22-101,2 0-536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5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21381 5584 418,'-236'88'-1,"44"-35"-6,-55 18 5,11-3 1,51-14 3,-37 12 1,-28 6 2,-30 10 0,-26 5 0,-27 11 1,117-37-1,-66 24-2,-54 17 4,-40 16 3,-34 16 4,-28 13 6,-24 12 7,165-56-3,-76 27 5,-49 20 6,-32 15 0,-24 11-2,-12 7-4,172-63-5,-70 29-3,-45 21-6,-31 15-5,-20 11 0,-9 6-2,-6 5-4,178-73-2,-59 27 1,-37 17 0,-22 12 0,-4 6 2,2 0 2,-174 77 5,265-113-7,-9 2 0,4 0-1,-134 61 1,-63 17-2,30-32-4,179-82-1,-12-32-3,-19-51-33,11-259-263,243 8 139,44 64-112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5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2425 5448 584,'233'-6'-15,"30"144"20,-10-3 7,-18-15 8,167 72 28,-57-36-1,208 65 1,-215-95-26,175 57 16,-164-66-24,44 11-4,36 9-3,31 9 0,221 65 2,-238-77-6,232 68 0,-215-70-1,240 61 0,-225-66 0,53 7 0,36 4-1,-200-48 0,95 16 1,61 11-1,35 7 0,-198-46 0,91 22-1,51 14 0,233 55-1,-271-58-1,30 9 0,5 2 0,201 51-1,-287-69 1,177 47 0,-227-58 2,12 3 0,154 39 0,89 18 0,-132-31-1,-87-14 1,-27 5-1,-691-293-83,30-11-252,188 61 112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5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1232 2447 198,'167'-58'1,"-24"27"-1,83-12 1,-42 20 0,121-7 1,-67 14 0,45 5 0,36 7 2,-111 1-1,71 9 0,53 10 2,39 12 1,-129-10-1,73 17 2,58 21 4,35 16 2,31 20 6,-157-31-3,76 25 3,53 28 2,-146-42-3,87 37 4,60 32 0,-147-50-2,90 39-2,61 36 4,40 26-4,28 27 0,15 19 1,-178-83-4,74 46 0,40 35 0,-153-84-3,80 57 4,46 41 2,-146-88-4,78 57 1,45 37-4,24 23-6,11 18-4,2 7 1,-151-108-3,50 46 5,25 26-6,-123-94-1,55 49-2,30 31-2,-111-91 1,54 46-1,27 29 5,14 9 1,4 1 0,-6-4-1,117 89-1,-175-146 2,100 78-1,-134-109 1,89 68-4,60 46 4,-59-50 5,-25-21 2,-33-41 0,-9-33-5,50-16-5,43-60-7,15-92-17,-71-78-36,-71-110-41,-91-98 13,-37 49 17,-48 65 44,-10-28 6,0 84-12,5 11-17,-14 25 24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5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21155 2514 172,'-142'-273'5,"-20"5"-2,36 101-1,-47-38 2,-10 55 4,-50 56 3,76 68-4,-27 20 1,-28 16 1,76-2-1,-54 18 3,-40 12 4,80-11-2,-59 18 1,-46 14 7,-31 16 2,-29 12 4,111-31-4,-61 25 6,-48 20 0,-38 20 5,124-44-5,-71 32 3,-52 29 2,125-50-7,-79 39 4,-53 31-1,-37 21-2,-20 20-4,146-71-4,-67 38-4,-44 27 0,-23 19-4,-182 102 6,221-111-11,-21 18-3,-13 11 2,-172 107 6,221-125-5,-167 109 3,180-108-5,-22 22-1,-12 15-1,-6 8-1,-154 115 1,215-144-2,-142 112 0,175-125-1,-128 105 1,-9 18 0,-16 38 0,-47 65 0,86-63 0,28-8 0,99-88 0,6 3 0,2 13 0,-14 30 0,53-65 0,-59 55 1,16-32 2,21 3-1,59 33 2,59-212-61,1-1-336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61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5910 2066 158,'153'46'574,"55"-32"-530,20-13-32,0-8-3,-3 4 0,3 12 0,21-12-1,-28-10-6,-121 40-54,2-1-314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5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997 2782 171,'136'-69'19,"7"38"-13,1 6 2,159-11 1,-159 22-6,84-2 0,-60 11-2,92 1 1,-78 12 0,25 7 0,17 11 1,14 8 1,-85-12 0,44 13 2,29 9 2,-80-14 0,53 15 2,36 14 4,-83-22-2,57 23-1,41 16 3,31 15-2,20 12 1,17 10 2,-113-39-2,53 19 2,35 18 2,-102-40-3,61 26 4,43 22-1,-106-42-3,64 30 3,43 27-1,-105-48-4,65 37-1,44 25 0,26 21 1,19 17 3,14 12 2,-128-71-3,54 36 6,34 22-2,153 93 11,-168-97-15,24 16-3,19 7 1,156 91 6,-187-109-7,22 10-2,158 91 3,-182-108-6,151 84 4,-161-95-7,155 81 3,-155-90-4,152 78-1,-153-88-1,21 10 0,150 72-1,-184-94-1,21 8 2,7-1 1,136 61 1,-2-10 3,30 4-2,-109-49 1,106 31-3,17-2-2,-153-62 1,-26-10-1,-6-8 1,0-3-4,9-4-1,-4-45-48,-369-330-261,19 112 198,8 44 68,-6-28-98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5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20188 1505 214,'-176'5'2,"-68"17"0,-42 18-2,114-15 0,-48 42-1,-28 26 1,88-33 0,-62 35-1,-46 25 3,94-42-1,-66 35 0,-53 33 3,104-53-1,-79 45 2,-60 34 3,-41 29 5,-33 25 2,-24 19 4,151-86-2,-72 50 1,-50 35 2,141-87-2,-85 61 5,-61 42 5,142-92-4,-89 69 0,-64 44-2,-43 34-5,-32 23-2,173-119-4,-82 58-2,-58 44 4,-34 30 4,173-126-5,-85 69 6,-54 41 5,163-119-2,-88 69 3,-48 40-1,-32 26-2,-7 11-2,166-128-4,-55 47-4,-28 29-2,137-110-3,-54 51-2,-28 31-1,-6 10-2,-129 117 0,202-174 0,-2 1-1,9-12 0,-89 75 0,52-56-3,47-54 2,-42 0-19,75-407-539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5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1441 2342 207,'68'-129'2,"101"86"-3,-37 19 1,80-8 0,-52 16 1,94-2 0,-69 13 0,108-1 1,-81 13-2,32 5 1,31 4 1,30 4 0,28 4 2,23 4 1,23 6 0,14 9 3,-137-16-1,61 20-1,42 15 1,-126-22-1,74 28 2,49 21-2,35 20 1,21 17 1,-147-43-1,66 32 0,43 27 3,29 26 1,18 20-2,14 20-2,-155-74-1,58 41 2,36 32 0,-133-72-1,68 47 5,43 34 3,-125-75-3,67 48 1,45 32 2,26 24 0,23 15 0,12 7-4,-141-94-1,60 38-4,38 24-4,-128-83-2,68 47 1,43 28-4,-122-79-1,67 46-2,36 28-2,21 14 1,7 10 3,0 0 3,-124-87 1,43 27 2,22 13 1,-104-71 1,50 29 2,26 10 3,12 3 0,4-5-1,-100-59-2,32 12 0,16 2-3,4-3-5,88 37-2,-22-26-6,-15-37-3,-2-43-21,-48-68-38,-75-36-13,-43-74 17,-18-9-99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5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21201 1208 278,'-158'-15'4,"-70"2"-3,107 5 0,-79 25-2,-47 28-1,94-17 2,-59 35-1,-49 27 0,85-31 0,-72 37 0,-57 31 0,-47 24 2,-44 26 4,-39 18 6,155-69-1,-89 46 8,-70 35 6,155-73-2,-102 57 7,-74 39 3,162-80-4,-103 60 3,-72 48 5,-47 39 3,-36 31 4,-20 29-6,205-126-6,-86 64-4,-54 48-6,182-123-3,-100 76-4,-57 48-3,175-122-4,-97 73-2,-50 47-1,-26 31 2,-10 19 2,175-138-1,-58 57 2,-32 36-1,-10 20 1,150-131-2,-51 60 0,-23 30-2,-144 150 1,197-179-6,-9 12 0,6-3 0,-106 114 0,45-44-6,32-49-50,-14-42-127,60-100 21,43-104 11,81-35-73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7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4203 941 167,'148'-18'14,"24"95"12,21 6 0,-45-16-12,-32-17-3,9 0 0,19-4 3,-28-12 1,44 0-2,12-4-7,-51-14-1,41-2-2,-39-7-5,-4-14-17,-8 38-201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7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6063 748 193,'-196'-14'10,"33"90"-7,-17 16 0,65-33-2,-85 37 0,-1-5 4,36-21 3,-6 4 4,58-24 1,-90 47 6,112 55-59,257-121-98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74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7372 898 185,'130'81'10,"44"6"-8,-17-30 5,73 46 4,-20 11 1,-101-55-10,112 42 1,-26-22-4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75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8799 776 186,'-133'90'9,"-27"43"-8,11-28-1,4-14 2,-31 13 3,44-27 0,-59 38 1,1-3-2,41-25-1,330-94-82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76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8916 862 176,'151'32'22,"-9"62"-21,14 6 6,-43-55 1,0-10 0,15 0 1,92 18 7,-96-21-9,106 32 6,-96-24-11,1-1-4,-21-1-3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77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10687 768 186,'-163'31'5,"-30"71"-3,12-16 0,69-37-1,-43 11 0,-46 19 1,21-4 2,44-12 2,-37 23-3,2 13-7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162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2041 6850 223,'237'-32'323,"2"17"-213,90 2-39,-9-9-24,24-16-18,24-12-11,-30 8-6,-43 12-2,-10 9-3,54 9 1,-57 12-5,35 16 0,-194 29-58,0-2-328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78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10591 848 170,'136'27'11,"24"26"-6,25 27-3,23 40 3,-60-39-1,46 5 1,9-13 1,-86-36-6,43 15-1,11 22-12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79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12231 646 166,'-179'-22'13,"19"103"-10,41-12-2,-58 24 1,-26 7 7,41-26 1,-44 23 6,90-38-7,-74 44 2,25-7-4,281-45-205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80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11770 885 148,'120'-16'13,"35"62"-8,-36 29-4,60 33 7,-19-24 5,17-4 2,23 5-3,-40-22-7,7-6-8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81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13290 768 163,'-110'52'5,"-8"37"-5,-12 1 2,-18-1 2,5-11 3,-27 12 7,-39 20 8,97-46-16,-37 31-4,33-26-56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82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13229 973 150,'149'132'23,"20"-20"-12,0-57 4,-43-23-3,64 15 8,18 12-14,-95-28-7,-62-150-130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83"/>
    </inkml:context>
    <inkml:brush xml:id="br0">
      <inkml:brushProperty name="width" value="0.15875" units="cm"/>
      <inkml:brushProperty name="height" value="0.15875" units="cm"/>
      <inkml:brushProperty name="color" value="#FF0000"/>
      <inkml:brushProperty name="fitToCurve" value="1"/>
    </inkml:brush>
  </inkml:definitions>
  <inkml:trace contextRef="#ctx0" brushRef="#br0">14432 891 137,'-120'0'14,"12"33"-5,-40 48-1,-23 29 0,38-26 2,-68 40 18,68-40-9,-52 36 16,-11 1 8,76-56-16,-11 19-23,2 10-77,20-38-15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84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2569 6649 194,'120'86'16,"14"74"-10,-2-39 7,41-16 16,3-146 35,-146-96-43,-7 6-10,-1 5 0,14-62 2,-9 55-7,12-31-5,-5 29 1,18-56-2,11-24 4,-18 62-1,1 7 0,-2 3-1,3-25 0,-15-14 0,-20 41 1,36 34-141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85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6975 5592 301,'172'215'12,"-58"18"-11,-63-120-1,6 18 7,15 11 4,1-18 5,7-10 2,26 12 10,116 73 11,-110-321-1,-88-59-18,4-15-13,18-90-6,-15 105-4,5-77 9,-3 31 5,2 3-3,-3 35 4,5-41-1,3 24-14,23 1-38,81 90-241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86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10811 5697 282,'153'165'8,"-50"61"-2,-61-120-5,8 11-4,11 15-1,47 79-1,11-35 11,94-176 107,-109-131-84,-11-27-10,4-34-11,6-33-11,-7-3-2,-6 13 1,16-16 5,-18 47-2,26-51 7,-17 40-2,-5 19 1,23-23-5,-26 61-10,12-4-18,6 23-68,12 111-86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0-12-23T11:21:23.287"/>
    </inkml:context>
    <inkml:brush xml:id="br0">
      <inkml:brushProperty name="width" value="0.15875" units="cm"/>
      <inkml:brushProperty name="height" value="0.15875" units="cm"/>
      <inkml:brushProperty name="color" value="#65FF65"/>
      <inkml:brushProperty name="fitToCurve" value="1"/>
    </inkml:brush>
  </inkml:definitions>
  <inkml:trace contextRef="#ctx0" brushRef="#br0">14637 5554 234,'101'149'9,"2"41"-8,-38-75 0,30 54-3,14 49 16,-59-104 12,23 0 17,175-82 78,-161-182-92,0-87-19,-11 12-6,-5 7 1,-12 25-1,-3 4-4,10-48 1,-17 43 1,-1 5 0,10-23 7,-5 22 14,-8-7 24,-249 259-530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089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104866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10486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6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104864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10486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6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104858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10485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5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5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1048659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6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6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104862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104862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10486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6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104863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3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10486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3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104863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63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3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104864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64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4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65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5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1048669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104867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7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67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7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104865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104865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65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E7A38-41C3-4499-8A30-6A4EB587F09D}" type="datetimeFigureOut">
              <a:rPr lang="en-PH" smtClean="0"/>
              <a:t>23/12/2020</a:t>
            </a:fld>
            <a:endParaRPr lang="en-PH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78032-D73F-4ADB-B76A-4AEBC9B101C2}" type="slidenum">
              <a:rPr lang="en-PH" smtClean="0"/>
              <a:t>‹#›</a:t>
            </a:fld>
            <a:endParaRPr lang="en-P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13" Type="http://schemas.openxmlformats.org/officeDocument/2006/relationships/customXml" Target="../ink/ink110.xml"/><Relationship Id="rId3" Type="http://schemas.openxmlformats.org/officeDocument/2006/relationships/customXml" Target="../ink/ink100.xml"/><Relationship Id="rId7" Type="http://schemas.openxmlformats.org/officeDocument/2006/relationships/customXml" Target="../ink/ink104.xml"/><Relationship Id="rId12" Type="http://schemas.openxmlformats.org/officeDocument/2006/relationships/customXml" Target="../ink/ink109.xml"/><Relationship Id="rId17" Type="http://schemas.openxmlformats.org/officeDocument/2006/relationships/customXml" Target="../ink/ink114.xml"/><Relationship Id="rId2" Type="http://schemas.openxmlformats.org/officeDocument/2006/relationships/image" Target="../media/image9.png"/><Relationship Id="rId16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.xml"/><Relationship Id="rId11" Type="http://schemas.openxmlformats.org/officeDocument/2006/relationships/customXml" Target="../ink/ink108.xml"/><Relationship Id="rId5" Type="http://schemas.openxmlformats.org/officeDocument/2006/relationships/customXml" Target="../ink/ink102.xml"/><Relationship Id="rId15" Type="http://schemas.openxmlformats.org/officeDocument/2006/relationships/customXml" Target="../ink/ink112.xml"/><Relationship Id="rId10" Type="http://schemas.openxmlformats.org/officeDocument/2006/relationships/customXml" Target="../ink/ink107.xml"/><Relationship Id="rId4" Type="http://schemas.openxmlformats.org/officeDocument/2006/relationships/customXml" Target="../ink/ink101.xml"/><Relationship Id="rId9" Type="http://schemas.openxmlformats.org/officeDocument/2006/relationships/customXml" Target="../ink/ink106.xml"/><Relationship Id="rId14" Type="http://schemas.openxmlformats.org/officeDocument/2006/relationships/customXml" Target="../ink/ink11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5.xml"/><Relationship Id="rId18" Type="http://schemas.openxmlformats.org/officeDocument/2006/relationships/customXml" Target="../ink/ink130.xml"/><Relationship Id="rId26" Type="http://schemas.openxmlformats.org/officeDocument/2006/relationships/customXml" Target="../ink/ink138.xml"/><Relationship Id="rId39" Type="http://schemas.openxmlformats.org/officeDocument/2006/relationships/customXml" Target="../ink/ink151.xml"/><Relationship Id="rId21" Type="http://schemas.openxmlformats.org/officeDocument/2006/relationships/customXml" Target="../ink/ink133.xml"/><Relationship Id="rId34" Type="http://schemas.openxmlformats.org/officeDocument/2006/relationships/customXml" Target="../ink/ink146.xml"/><Relationship Id="rId42" Type="http://schemas.openxmlformats.org/officeDocument/2006/relationships/customXml" Target="../ink/ink154.xml"/><Relationship Id="rId47" Type="http://schemas.openxmlformats.org/officeDocument/2006/relationships/customXml" Target="../ink/ink159.xml"/><Relationship Id="rId50" Type="http://schemas.openxmlformats.org/officeDocument/2006/relationships/customXml" Target="../ink/ink162.xml"/><Relationship Id="rId7" Type="http://schemas.openxmlformats.org/officeDocument/2006/relationships/customXml" Target="../ink/ink119.xml"/><Relationship Id="rId2" Type="http://schemas.openxmlformats.org/officeDocument/2006/relationships/image" Target="../media/image10.png"/><Relationship Id="rId16" Type="http://schemas.openxmlformats.org/officeDocument/2006/relationships/customXml" Target="../ink/ink128.xml"/><Relationship Id="rId29" Type="http://schemas.openxmlformats.org/officeDocument/2006/relationships/customXml" Target="../ink/ink141.xml"/><Relationship Id="rId11" Type="http://schemas.openxmlformats.org/officeDocument/2006/relationships/customXml" Target="../ink/ink123.xml"/><Relationship Id="rId24" Type="http://schemas.openxmlformats.org/officeDocument/2006/relationships/customXml" Target="../ink/ink136.xml"/><Relationship Id="rId32" Type="http://schemas.openxmlformats.org/officeDocument/2006/relationships/customXml" Target="../ink/ink144.xml"/><Relationship Id="rId37" Type="http://schemas.openxmlformats.org/officeDocument/2006/relationships/customXml" Target="../ink/ink149.xml"/><Relationship Id="rId40" Type="http://schemas.openxmlformats.org/officeDocument/2006/relationships/customXml" Target="../ink/ink152.xml"/><Relationship Id="rId45" Type="http://schemas.openxmlformats.org/officeDocument/2006/relationships/customXml" Target="../ink/ink157.xml"/><Relationship Id="rId5" Type="http://schemas.openxmlformats.org/officeDocument/2006/relationships/customXml" Target="../ink/ink117.xml"/><Relationship Id="rId15" Type="http://schemas.openxmlformats.org/officeDocument/2006/relationships/customXml" Target="../ink/ink127.xml"/><Relationship Id="rId23" Type="http://schemas.openxmlformats.org/officeDocument/2006/relationships/customXml" Target="../ink/ink135.xml"/><Relationship Id="rId28" Type="http://schemas.openxmlformats.org/officeDocument/2006/relationships/customXml" Target="../ink/ink140.xml"/><Relationship Id="rId36" Type="http://schemas.openxmlformats.org/officeDocument/2006/relationships/customXml" Target="../ink/ink148.xml"/><Relationship Id="rId49" Type="http://schemas.openxmlformats.org/officeDocument/2006/relationships/customXml" Target="../ink/ink161.xml"/><Relationship Id="rId10" Type="http://schemas.openxmlformats.org/officeDocument/2006/relationships/customXml" Target="../ink/ink122.xml"/><Relationship Id="rId19" Type="http://schemas.openxmlformats.org/officeDocument/2006/relationships/customXml" Target="../ink/ink131.xml"/><Relationship Id="rId31" Type="http://schemas.openxmlformats.org/officeDocument/2006/relationships/customXml" Target="../ink/ink143.xml"/><Relationship Id="rId44" Type="http://schemas.openxmlformats.org/officeDocument/2006/relationships/customXml" Target="../ink/ink156.xml"/><Relationship Id="rId52" Type="http://schemas.openxmlformats.org/officeDocument/2006/relationships/customXml" Target="../ink/ink164.xml"/><Relationship Id="rId4" Type="http://schemas.openxmlformats.org/officeDocument/2006/relationships/customXml" Target="../ink/ink116.xml"/><Relationship Id="rId9" Type="http://schemas.openxmlformats.org/officeDocument/2006/relationships/customXml" Target="../ink/ink121.xml"/><Relationship Id="rId14" Type="http://schemas.openxmlformats.org/officeDocument/2006/relationships/customXml" Target="../ink/ink126.xml"/><Relationship Id="rId22" Type="http://schemas.openxmlformats.org/officeDocument/2006/relationships/customXml" Target="../ink/ink134.xml"/><Relationship Id="rId27" Type="http://schemas.openxmlformats.org/officeDocument/2006/relationships/customXml" Target="../ink/ink139.xml"/><Relationship Id="rId30" Type="http://schemas.openxmlformats.org/officeDocument/2006/relationships/customXml" Target="../ink/ink142.xml"/><Relationship Id="rId35" Type="http://schemas.openxmlformats.org/officeDocument/2006/relationships/customXml" Target="../ink/ink147.xml"/><Relationship Id="rId43" Type="http://schemas.openxmlformats.org/officeDocument/2006/relationships/customXml" Target="../ink/ink155.xml"/><Relationship Id="rId48" Type="http://schemas.openxmlformats.org/officeDocument/2006/relationships/customXml" Target="../ink/ink160.xml"/><Relationship Id="rId8" Type="http://schemas.openxmlformats.org/officeDocument/2006/relationships/customXml" Target="../ink/ink120.xml"/><Relationship Id="rId51" Type="http://schemas.openxmlformats.org/officeDocument/2006/relationships/customXml" Target="../ink/ink163.xml"/><Relationship Id="rId3" Type="http://schemas.openxmlformats.org/officeDocument/2006/relationships/customXml" Target="../ink/ink115.xml"/><Relationship Id="rId12" Type="http://schemas.openxmlformats.org/officeDocument/2006/relationships/customXml" Target="../ink/ink124.xml"/><Relationship Id="rId17" Type="http://schemas.openxmlformats.org/officeDocument/2006/relationships/customXml" Target="../ink/ink129.xml"/><Relationship Id="rId25" Type="http://schemas.openxmlformats.org/officeDocument/2006/relationships/customXml" Target="../ink/ink137.xml"/><Relationship Id="rId33" Type="http://schemas.openxmlformats.org/officeDocument/2006/relationships/customXml" Target="../ink/ink145.xml"/><Relationship Id="rId38" Type="http://schemas.openxmlformats.org/officeDocument/2006/relationships/customXml" Target="../ink/ink150.xml"/><Relationship Id="rId46" Type="http://schemas.openxmlformats.org/officeDocument/2006/relationships/customXml" Target="../ink/ink158.xml"/><Relationship Id="rId20" Type="http://schemas.openxmlformats.org/officeDocument/2006/relationships/customXml" Target="../ink/ink132.xml"/><Relationship Id="rId41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0.xml"/><Relationship Id="rId13" Type="http://schemas.openxmlformats.org/officeDocument/2006/relationships/customXml" Target="../ink/ink175.xml"/><Relationship Id="rId18" Type="http://schemas.openxmlformats.org/officeDocument/2006/relationships/customXml" Target="../ink/ink180.xml"/><Relationship Id="rId3" Type="http://schemas.openxmlformats.org/officeDocument/2006/relationships/customXml" Target="../ink/ink165.xml"/><Relationship Id="rId21" Type="http://schemas.openxmlformats.org/officeDocument/2006/relationships/customXml" Target="../ink/ink183.xml"/><Relationship Id="rId7" Type="http://schemas.openxmlformats.org/officeDocument/2006/relationships/customXml" Target="../ink/ink169.xml"/><Relationship Id="rId12" Type="http://schemas.openxmlformats.org/officeDocument/2006/relationships/customXml" Target="../ink/ink174.xml"/><Relationship Id="rId17" Type="http://schemas.openxmlformats.org/officeDocument/2006/relationships/customXml" Target="../ink/ink179.xml"/><Relationship Id="rId2" Type="http://schemas.openxmlformats.org/officeDocument/2006/relationships/image" Target="../media/image11.png"/><Relationship Id="rId16" Type="http://schemas.openxmlformats.org/officeDocument/2006/relationships/customXml" Target="../ink/ink178.xml"/><Relationship Id="rId20" Type="http://schemas.openxmlformats.org/officeDocument/2006/relationships/customXml" Target="../ink/ink1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8.xml"/><Relationship Id="rId11" Type="http://schemas.openxmlformats.org/officeDocument/2006/relationships/customXml" Target="../ink/ink173.xml"/><Relationship Id="rId5" Type="http://schemas.openxmlformats.org/officeDocument/2006/relationships/customXml" Target="../ink/ink167.xml"/><Relationship Id="rId15" Type="http://schemas.openxmlformats.org/officeDocument/2006/relationships/customXml" Target="../ink/ink177.xml"/><Relationship Id="rId10" Type="http://schemas.openxmlformats.org/officeDocument/2006/relationships/customXml" Target="../ink/ink172.xml"/><Relationship Id="rId19" Type="http://schemas.openxmlformats.org/officeDocument/2006/relationships/customXml" Target="../ink/ink181.xml"/><Relationship Id="rId4" Type="http://schemas.openxmlformats.org/officeDocument/2006/relationships/customXml" Target="../ink/ink166.xml"/><Relationship Id="rId9" Type="http://schemas.openxmlformats.org/officeDocument/2006/relationships/customXml" Target="../ink/ink171.xml"/><Relationship Id="rId14" Type="http://schemas.openxmlformats.org/officeDocument/2006/relationships/customXml" Target="../ink/ink176.xml"/><Relationship Id="rId22" Type="http://schemas.openxmlformats.org/officeDocument/2006/relationships/customXml" Target="../ink/ink18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customXml" Target="../ink/ink195.xml"/><Relationship Id="rId18" Type="http://schemas.openxmlformats.org/officeDocument/2006/relationships/customXml" Target="../ink/ink200.xml"/><Relationship Id="rId3" Type="http://schemas.openxmlformats.org/officeDocument/2006/relationships/customXml" Target="../ink/ink185.xml"/><Relationship Id="rId21" Type="http://schemas.openxmlformats.org/officeDocument/2006/relationships/customXml" Target="../ink/ink203.xml"/><Relationship Id="rId7" Type="http://schemas.openxmlformats.org/officeDocument/2006/relationships/customXml" Target="../ink/ink189.xml"/><Relationship Id="rId12" Type="http://schemas.openxmlformats.org/officeDocument/2006/relationships/customXml" Target="../ink/ink194.xml"/><Relationship Id="rId17" Type="http://schemas.openxmlformats.org/officeDocument/2006/relationships/customXml" Target="../ink/ink199.xml"/><Relationship Id="rId2" Type="http://schemas.openxmlformats.org/officeDocument/2006/relationships/image" Target="../media/image12.png"/><Relationship Id="rId16" Type="http://schemas.openxmlformats.org/officeDocument/2006/relationships/customXml" Target="../ink/ink198.xml"/><Relationship Id="rId20" Type="http://schemas.openxmlformats.org/officeDocument/2006/relationships/customXml" Target="../ink/ink2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8.xml"/><Relationship Id="rId11" Type="http://schemas.openxmlformats.org/officeDocument/2006/relationships/customXml" Target="../ink/ink193.xml"/><Relationship Id="rId5" Type="http://schemas.openxmlformats.org/officeDocument/2006/relationships/customXml" Target="../ink/ink187.xml"/><Relationship Id="rId15" Type="http://schemas.openxmlformats.org/officeDocument/2006/relationships/customXml" Target="../ink/ink197.xml"/><Relationship Id="rId23" Type="http://schemas.openxmlformats.org/officeDocument/2006/relationships/customXml" Target="../ink/ink205.xml"/><Relationship Id="rId10" Type="http://schemas.openxmlformats.org/officeDocument/2006/relationships/customXml" Target="../ink/ink192.xml"/><Relationship Id="rId19" Type="http://schemas.openxmlformats.org/officeDocument/2006/relationships/customXml" Target="../ink/ink201.xml"/><Relationship Id="rId4" Type="http://schemas.openxmlformats.org/officeDocument/2006/relationships/customXml" Target="../ink/ink186.xml"/><Relationship Id="rId9" Type="http://schemas.openxmlformats.org/officeDocument/2006/relationships/customXml" Target="../ink/ink191.xml"/><Relationship Id="rId14" Type="http://schemas.openxmlformats.org/officeDocument/2006/relationships/customXml" Target="../ink/ink196.xml"/><Relationship Id="rId22" Type="http://schemas.openxmlformats.org/officeDocument/2006/relationships/customXml" Target="../ink/ink20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1.xml"/><Relationship Id="rId13" Type="http://schemas.openxmlformats.org/officeDocument/2006/relationships/customXml" Target="../ink/ink216.xml"/><Relationship Id="rId18" Type="http://schemas.openxmlformats.org/officeDocument/2006/relationships/customXml" Target="../ink/ink221.xml"/><Relationship Id="rId26" Type="http://schemas.openxmlformats.org/officeDocument/2006/relationships/customXml" Target="../ink/ink229.xml"/><Relationship Id="rId3" Type="http://schemas.openxmlformats.org/officeDocument/2006/relationships/customXml" Target="../ink/ink206.xml"/><Relationship Id="rId21" Type="http://schemas.openxmlformats.org/officeDocument/2006/relationships/customXml" Target="../ink/ink224.xml"/><Relationship Id="rId7" Type="http://schemas.openxmlformats.org/officeDocument/2006/relationships/customXml" Target="../ink/ink210.xml"/><Relationship Id="rId12" Type="http://schemas.openxmlformats.org/officeDocument/2006/relationships/customXml" Target="../ink/ink215.xml"/><Relationship Id="rId17" Type="http://schemas.openxmlformats.org/officeDocument/2006/relationships/customXml" Target="../ink/ink220.xml"/><Relationship Id="rId25" Type="http://schemas.openxmlformats.org/officeDocument/2006/relationships/customXml" Target="../ink/ink228.xml"/><Relationship Id="rId2" Type="http://schemas.openxmlformats.org/officeDocument/2006/relationships/image" Target="../media/image13.png"/><Relationship Id="rId16" Type="http://schemas.openxmlformats.org/officeDocument/2006/relationships/customXml" Target="../ink/ink219.xml"/><Relationship Id="rId20" Type="http://schemas.openxmlformats.org/officeDocument/2006/relationships/customXml" Target="../ink/ink223.xml"/><Relationship Id="rId29" Type="http://schemas.openxmlformats.org/officeDocument/2006/relationships/customXml" Target="../ink/ink23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9.xml"/><Relationship Id="rId11" Type="http://schemas.openxmlformats.org/officeDocument/2006/relationships/customXml" Target="../ink/ink214.xml"/><Relationship Id="rId24" Type="http://schemas.openxmlformats.org/officeDocument/2006/relationships/customXml" Target="../ink/ink227.xml"/><Relationship Id="rId5" Type="http://schemas.openxmlformats.org/officeDocument/2006/relationships/customXml" Target="../ink/ink208.xml"/><Relationship Id="rId15" Type="http://schemas.openxmlformats.org/officeDocument/2006/relationships/customXml" Target="../ink/ink218.xml"/><Relationship Id="rId23" Type="http://schemas.openxmlformats.org/officeDocument/2006/relationships/customXml" Target="../ink/ink226.xml"/><Relationship Id="rId28" Type="http://schemas.openxmlformats.org/officeDocument/2006/relationships/customXml" Target="../ink/ink231.xml"/><Relationship Id="rId10" Type="http://schemas.openxmlformats.org/officeDocument/2006/relationships/customXml" Target="../ink/ink213.xml"/><Relationship Id="rId19" Type="http://schemas.openxmlformats.org/officeDocument/2006/relationships/customXml" Target="../ink/ink222.xml"/><Relationship Id="rId4" Type="http://schemas.openxmlformats.org/officeDocument/2006/relationships/customXml" Target="../ink/ink207.xml"/><Relationship Id="rId9" Type="http://schemas.openxmlformats.org/officeDocument/2006/relationships/customXml" Target="../ink/ink212.xml"/><Relationship Id="rId14" Type="http://schemas.openxmlformats.org/officeDocument/2006/relationships/customXml" Target="../ink/ink217.xml"/><Relationship Id="rId22" Type="http://schemas.openxmlformats.org/officeDocument/2006/relationships/customXml" Target="../ink/ink225.xml"/><Relationship Id="rId27" Type="http://schemas.openxmlformats.org/officeDocument/2006/relationships/customXml" Target="../ink/ink2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8.xml"/><Relationship Id="rId13" Type="http://schemas.openxmlformats.org/officeDocument/2006/relationships/customXml" Target="../ink/ink243.xml"/><Relationship Id="rId18" Type="http://schemas.openxmlformats.org/officeDocument/2006/relationships/customXml" Target="../ink/ink248.xml"/><Relationship Id="rId26" Type="http://schemas.openxmlformats.org/officeDocument/2006/relationships/customXml" Target="../ink/ink256.xml"/><Relationship Id="rId3" Type="http://schemas.openxmlformats.org/officeDocument/2006/relationships/customXml" Target="../ink/ink233.xml"/><Relationship Id="rId21" Type="http://schemas.openxmlformats.org/officeDocument/2006/relationships/customXml" Target="../ink/ink251.xml"/><Relationship Id="rId7" Type="http://schemas.openxmlformats.org/officeDocument/2006/relationships/customXml" Target="../ink/ink237.xml"/><Relationship Id="rId12" Type="http://schemas.openxmlformats.org/officeDocument/2006/relationships/customXml" Target="../ink/ink242.xml"/><Relationship Id="rId17" Type="http://schemas.openxmlformats.org/officeDocument/2006/relationships/customXml" Target="../ink/ink247.xml"/><Relationship Id="rId25" Type="http://schemas.openxmlformats.org/officeDocument/2006/relationships/customXml" Target="../ink/ink255.xml"/><Relationship Id="rId2" Type="http://schemas.openxmlformats.org/officeDocument/2006/relationships/image" Target="../media/image14.png"/><Relationship Id="rId16" Type="http://schemas.openxmlformats.org/officeDocument/2006/relationships/customXml" Target="../ink/ink246.xml"/><Relationship Id="rId20" Type="http://schemas.openxmlformats.org/officeDocument/2006/relationships/customXml" Target="../ink/ink2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6.xml"/><Relationship Id="rId11" Type="http://schemas.openxmlformats.org/officeDocument/2006/relationships/customXml" Target="../ink/ink241.xml"/><Relationship Id="rId24" Type="http://schemas.openxmlformats.org/officeDocument/2006/relationships/customXml" Target="../ink/ink254.xml"/><Relationship Id="rId5" Type="http://schemas.openxmlformats.org/officeDocument/2006/relationships/customXml" Target="../ink/ink235.xml"/><Relationship Id="rId15" Type="http://schemas.openxmlformats.org/officeDocument/2006/relationships/customXml" Target="../ink/ink245.xml"/><Relationship Id="rId23" Type="http://schemas.openxmlformats.org/officeDocument/2006/relationships/customXml" Target="../ink/ink253.xml"/><Relationship Id="rId10" Type="http://schemas.openxmlformats.org/officeDocument/2006/relationships/customXml" Target="../ink/ink240.xml"/><Relationship Id="rId19" Type="http://schemas.openxmlformats.org/officeDocument/2006/relationships/customXml" Target="../ink/ink249.xml"/><Relationship Id="rId4" Type="http://schemas.openxmlformats.org/officeDocument/2006/relationships/customXml" Target="../ink/ink234.xml"/><Relationship Id="rId9" Type="http://schemas.openxmlformats.org/officeDocument/2006/relationships/customXml" Target="../ink/ink239.xml"/><Relationship Id="rId14" Type="http://schemas.openxmlformats.org/officeDocument/2006/relationships/customXml" Target="../ink/ink244.xml"/><Relationship Id="rId22" Type="http://schemas.openxmlformats.org/officeDocument/2006/relationships/customXml" Target="../ink/ink25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7.xml"/><Relationship Id="rId18" Type="http://schemas.openxmlformats.org/officeDocument/2006/relationships/customXml" Target="../ink/ink272.xml"/><Relationship Id="rId26" Type="http://schemas.openxmlformats.org/officeDocument/2006/relationships/customXml" Target="../ink/ink280.xml"/><Relationship Id="rId21" Type="http://schemas.openxmlformats.org/officeDocument/2006/relationships/customXml" Target="../ink/ink275.xml"/><Relationship Id="rId34" Type="http://schemas.openxmlformats.org/officeDocument/2006/relationships/customXml" Target="../ink/ink288.xml"/><Relationship Id="rId7" Type="http://schemas.openxmlformats.org/officeDocument/2006/relationships/customXml" Target="../ink/ink261.xml"/><Relationship Id="rId12" Type="http://schemas.openxmlformats.org/officeDocument/2006/relationships/customXml" Target="../ink/ink266.xml"/><Relationship Id="rId17" Type="http://schemas.openxmlformats.org/officeDocument/2006/relationships/customXml" Target="../ink/ink271.xml"/><Relationship Id="rId25" Type="http://schemas.openxmlformats.org/officeDocument/2006/relationships/customXml" Target="../ink/ink279.xml"/><Relationship Id="rId33" Type="http://schemas.openxmlformats.org/officeDocument/2006/relationships/customXml" Target="../ink/ink287.xml"/><Relationship Id="rId38" Type="http://schemas.openxmlformats.org/officeDocument/2006/relationships/customXml" Target="../ink/ink292.xml"/><Relationship Id="rId2" Type="http://schemas.openxmlformats.org/officeDocument/2006/relationships/image" Target="../media/image15.png"/><Relationship Id="rId16" Type="http://schemas.openxmlformats.org/officeDocument/2006/relationships/customXml" Target="../ink/ink270.xml"/><Relationship Id="rId20" Type="http://schemas.openxmlformats.org/officeDocument/2006/relationships/customXml" Target="../ink/ink274.xml"/><Relationship Id="rId29" Type="http://schemas.openxmlformats.org/officeDocument/2006/relationships/customXml" Target="../ink/ink2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0.xml"/><Relationship Id="rId11" Type="http://schemas.openxmlformats.org/officeDocument/2006/relationships/customXml" Target="../ink/ink265.xml"/><Relationship Id="rId24" Type="http://schemas.openxmlformats.org/officeDocument/2006/relationships/customXml" Target="../ink/ink278.xml"/><Relationship Id="rId32" Type="http://schemas.openxmlformats.org/officeDocument/2006/relationships/customXml" Target="../ink/ink286.xml"/><Relationship Id="rId37" Type="http://schemas.openxmlformats.org/officeDocument/2006/relationships/customXml" Target="../ink/ink291.xml"/><Relationship Id="rId5" Type="http://schemas.openxmlformats.org/officeDocument/2006/relationships/customXml" Target="../ink/ink259.xml"/><Relationship Id="rId15" Type="http://schemas.openxmlformats.org/officeDocument/2006/relationships/customXml" Target="../ink/ink269.xml"/><Relationship Id="rId23" Type="http://schemas.openxmlformats.org/officeDocument/2006/relationships/customXml" Target="../ink/ink277.xml"/><Relationship Id="rId28" Type="http://schemas.openxmlformats.org/officeDocument/2006/relationships/customXml" Target="../ink/ink282.xml"/><Relationship Id="rId36" Type="http://schemas.openxmlformats.org/officeDocument/2006/relationships/customXml" Target="../ink/ink290.xml"/><Relationship Id="rId10" Type="http://schemas.openxmlformats.org/officeDocument/2006/relationships/customXml" Target="../ink/ink264.xml"/><Relationship Id="rId19" Type="http://schemas.openxmlformats.org/officeDocument/2006/relationships/customXml" Target="../ink/ink273.xml"/><Relationship Id="rId31" Type="http://schemas.openxmlformats.org/officeDocument/2006/relationships/customXml" Target="../ink/ink285.xml"/><Relationship Id="rId4" Type="http://schemas.openxmlformats.org/officeDocument/2006/relationships/customXml" Target="../ink/ink258.xml"/><Relationship Id="rId9" Type="http://schemas.openxmlformats.org/officeDocument/2006/relationships/customXml" Target="../ink/ink263.xml"/><Relationship Id="rId14" Type="http://schemas.openxmlformats.org/officeDocument/2006/relationships/customXml" Target="../ink/ink268.xml"/><Relationship Id="rId22" Type="http://schemas.openxmlformats.org/officeDocument/2006/relationships/customXml" Target="../ink/ink276.xml"/><Relationship Id="rId27" Type="http://schemas.openxmlformats.org/officeDocument/2006/relationships/customXml" Target="../ink/ink281.xml"/><Relationship Id="rId30" Type="http://schemas.openxmlformats.org/officeDocument/2006/relationships/customXml" Target="../ink/ink284.xml"/><Relationship Id="rId35" Type="http://schemas.openxmlformats.org/officeDocument/2006/relationships/customXml" Target="../ink/ink289.xml"/><Relationship Id="rId8" Type="http://schemas.openxmlformats.org/officeDocument/2006/relationships/customXml" Target="../ink/ink262.xml"/><Relationship Id="rId3" Type="http://schemas.openxmlformats.org/officeDocument/2006/relationships/customXml" Target="../ink/ink25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3.xml"/><Relationship Id="rId18" Type="http://schemas.openxmlformats.org/officeDocument/2006/relationships/customXml" Target="../ink/ink308.xml"/><Relationship Id="rId26" Type="http://schemas.openxmlformats.org/officeDocument/2006/relationships/customXml" Target="../ink/ink316.xml"/><Relationship Id="rId3" Type="http://schemas.openxmlformats.org/officeDocument/2006/relationships/customXml" Target="../ink/ink293.xml"/><Relationship Id="rId21" Type="http://schemas.openxmlformats.org/officeDocument/2006/relationships/customXml" Target="../ink/ink311.xml"/><Relationship Id="rId7" Type="http://schemas.openxmlformats.org/officeDocument/2006/relationships/customXml" Target="../ink/ink297.xml"/><Relationship Id="rId12" Type="http://schemas.openxmlformats.org/officeDocument/2006/relationships/customXml" Target="../ink/ink302.xml"/><Relationship Id="rId17" Type="http://schemas.openxmlformats.org/officeDocument/2006/relationships/customXml" Target="../ink/ink307.xml"/><Relationship Id="rId25" Type="http://schemas.openxmlformats.org/officeDocument/2006/relationships/customXml" Target="../ink/ink315.xml"/><Relationship Id="rId33" Type="http://schemas.openxmlformats.org/officeDocument/2006/relationships/customXml" Target="../ink/ink323.xml"/><Relationship Id="rId2" Type="http://schemas.openxmlformats.org/officeDocument/2006/relationships/image" Target="../media/image16.png"/><Relationship Id="rId16" Type="http://schemas.openxmlformats.org/officeDocument/2006/relationships/customXml" Target="../ink/ink306.xml"/><Relationship Id="rId20" Type="http://schemas.openxmlformats.org/officeDocument/2006/relationships/customXml" Target="../ink/ink310.xml"/><Relationship Id="rId29" Type="http://schemas.openxmlformats.org/officeDocument/2006/relationships/customXml" Target="../ink/ink3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6.xml"/><Relationship Id="rId11" Type="http://schemas.openxmlformats.org/officeDocument/2006/relationships/customXml" Target="../ink/ink301.xml"/><Relationship Id="rId24" Type="http://schemas.openxmlformats.org/officeDocument/2006/relationships/customXml" Target="../ink/ink314.xml"/><Relationship Id="rId32" Type="http://schemas.openxmlformats.org/officeDocument/2006/relationships/customXml" Target="../ink/ink322.xml"/><Relationship Id="rId5" Type="http://schemas.openxmlformats.org/officeDocument/2006/relationships/customXml" Target="../ink/ink295.xml"/><Relationship Id="rId15" Type="http://schemas.openxmlformats.org/officeDocument/2006/relationships/customXml" Target="../ink/ink305.xml"/><Relationship Id="rId23" Type="http://schemas.openxmlformats.org/officeDocument/2006/relationships/customXml" Target="../ink/ink313.xml"/><Relationship Id="rId28" Type="http://schemas.openxmlformats.org/officeDocument/2006/relationships/customXml" Target="../ink/ink318.xml"/><Relationship Id="rId10" Type="http://schemas.openxmlformats.org/officeDocument/2006/relationships/customXml" Target="../ink/ink300.xml"/><Relationship Id="rId19" Type="http://schemas.openxmlformats.org/officeDocument/2006/relationships/customXml" Target="../ink/ink309.xml"/><Relationship Id="rId31" Type="http://schemas.openxmlformats.org/officeDocument/2006/relationships/customXml" Target="../ink/ink321.xml"/><Relationship Id="rId4" Type="http://schemas.openxmlformats.org/officeDocument/2006/relationships/customXml" Target="../ink/ink294.xml"/><Relationship Id="rId9" Type="http://schemas.openxmlformats.org/officeDocument/2006/relationships/customXml" Target="../ink/ink299.xml"/><Relationship Id="rId14" Type="http://schemas.openxmlformats.org/officeDocument/2006/relationships/customXml" Target="../ink/ink304.xml"/><Relationship Id="rId22" Type="http://schemas.openxmlformats.org/officeDocument/2006/relationships/customXml" Target="../ink/ink312.xml"/><Relationship Id="rId27" Type="http://schemas.openxmlformats.org/officeDocument/2006/relationships/customXml" Target="../ink/ink317.xml"/><Relationship Id="rId30" Type="http://schemas.openxmlformats.org/officeDocument/2006/relationships/customXml" Target="../ink/ink320.xml"/><Relationship Id="rId8" Type="http://schemas.openxmlformats.org/officeDocument/2006/relationships/customXml" Target="../ink/ink29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9.xml"/><Relationship Id="rId13" Type="http://schemas.openxmlformats.org/officeDocument/2006/relationships/customXml" Target="../ink/ink334.xml"/><Relationship Id="rId18" Type="http://schemas.openxmlformats.org/officeDocument/2006/relationships/customXml" Target="../ink/ink339.xml"/><Relationship Id="rId3" Type="http://schemas.openxmlformats.org/officeDocument/2006/relationships/customXml" Target="../ink/ink324.xml"/><Relationship Id="rId7" Type="http://schemas.openxmlformats.org/officeDocument/2006/relationships/customXml" Target="../ink/ink328.xml"/><Relationship Id="rId12" Type="http://schemas.openxmlformats.org/officeDocument/2006/relationships/customXml" Target="../ink/ink333.xml"/><Relationship Id="rId17" Type="http://schemas.openxmlformats.org/officeDocument/2006/relationships/customXml" Target="../ink/ink338.xml"/><Relationship Id="rId2" Type="http://schemas.openxmlformats.org/officeDocument/2006/relationships/image" Target="../media/image17.png"/><Relationship Id="rId16" Type="http://schemas.openxmlformats.org/officeDocument/2006/relationships/customXml" Target="../ink/ink3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7.xml"/><Relationship Id="rId11" Type="http://schemas.openxmlformats.org/officeDocument/2006/relationships/customXml" Target="../ink/ink332.xml"/><Relationship Id="rId5" Type="http://schemas.openxmlformats.org/officeDocument/2006/relationships/customXml" Target="../ink/ink326.xml"/><Relationship Id="rId15" Type="http://schemas.openxmlformats.org/officeDocument/2006/relationships/customXml" Target="../ink/ink336.xml"/><Relationship Id="rId10" Type="http://schemas.openxmlformats.org/officeDocument/2006/relationships/customXml" Target="../ink/ink331.xml"/><Relationship Id="rId19" Type="http://schemas.openxmlformats.org/officeDocument/2006/relationships/customXml" Target="../ink/ink340.xml"/><Relationship Id="rId4" Type="http://schemas.openxmlformats.org/officeDocument/2006/relationships/customXml" Target="../ink/ink325.xml"/><Relationship Id="rId9" Type="http://schemas.openxmlformats.org/officeDocument/2006/relationships/customXml" Target="../ink/ink330.xml"/><Relationship Id="rId14" Type="http://schemas.openxmlformats.org/officeDocument/2006/relationships/customXml" Target="../ink/ink33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5" Type="http://schemas.openxmlformats.org/officeDocument/2006/relationships/customXml" Target="../ink/ink3.xml"/><Relationship Id="rId10" Type="http://schemas.openxmlformats.org/officeDocument/2006/relationships/customXml" Target="../ink/ink8.xml"/><Relationship Id="rId4" Type="http://schemas.openxmlformats.org/officeDocument/2006/relationships/customXml" Target="../ink/ink2.xml"/><Relationship Id="rId9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.xml"/><Relationship Id="rId18" Type="http://schemas.openxmlformats.org/officeDocument/2006/relationships/customXml" Target="../ink/ink25.xml"/><Relationship Id="rId26" Type="http://schemas.openxmlformats.org/officeDocument/2006/relationships/customXml" Target="../ink/ink33.xml"/><Relationship Id="rId21" Type="http://schemas.openxmlformats.org/officeDocument/2006/relationships/customXml" Target="../ink/ink28.xml"/><Relationship Id="rId34" Type="http://schemas.openxmlformats.org/officeDocument/2006/relationships/customXml" Target="../ink/ink41.xml"/><Relationship Id="rId7" Type="http://schemas.openxmlformats.org/officeDocument/2006/relationships/customXml" Target="../ink/ink14.xml"/><Relationship Id="rId12" Type="http://schemas.openxmlformats.org/officeDocument/2006/relationships/customXml" Target="../ink/ink19.xml"/><Relationship Id="rId17" Type="http://schemas.openxmlformats.org/officeDocument/2006/relationships/customXml" Target="../ink/ink24.xml"/><Relationship Id="rId25" Type="http://schemas.openxmlformats.org/officeDocument/2006/relationships/customXml" Target="../ink/ink32.xml"/><Relationship Id="rId33" Type="http://schemas.openxmlformats.org/officeDocument/2006/relationships/customXml" Target="../ink/ink40.xml"/><Relationship Id="rId2" Type="http://schemas.openxmlformats.org/officeDocument/2006/relationships/image" Target="../media/image2.png"/><Relationship Id="rId16" Type="http://schemas.openxmlformats.org/officeDocument/2006/relationships/customXml" Target="../ink/ink23.xml"/><Relationship Id="rId20" Type="http://schemas.openxmlformats.org/officeDocument/2006/relationships/customXml" Target="../ink/ink27.xml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customXml" Target="../ink/ink18.xml"/><Relationship Id="rId24" Type="http://schemas.openxmlformats.org/officeDocument/2006/relationships/customXml" Target="../ink/ink31.xml"/><Relationship Id="rId32" Type="http://schemas.openxmlformats.org/officeDocument/2006/relationships/customXml" Target="../ink/ink39.xml"/><Relationship Id="rId37" Type="http://schemas.openxmlformats.org/officeDocument/2006/relationships/customXml" Target="../ink/ink44.xml"/><Relationship Id="rId5" Type="http://schemas.openxmlformats.org/officeDocument/2006/relationships/customXml" Target="../ink/ink12.xml"/><Relationship Id="rId15" Type="http://schemas.openxmlformats.org/officeDocument/2006/relationships/customXml" Target="../ink/ink22.xml"/><Relationship Id="rId23" Type="http://schemas.openxmlformats.org/officeDocument/2006/relationships/customXml" Target="../ink/ink30.xml"/><Relationship Id="rId28" Type="http://schemas.openxmlformats.org/officeDocument/2006/relationships/customXml" Target="../ink/ink35.xml"/><Relationship Id="rId36" Type="http://schemas.openxmlformats.org/officeDocument/2006/relationships/customXml" Target="../ink/ink43.xml"/><Relationship Id="rId10" Type="http://schemas.openxmlformats.org/officeDocument/2006/relationships/customXml" Target="../ink/ink17.xml"/><Relationship Id="rId19" Type="http://schemas.openxmlformats.org/officeDocument/2006/relationships/customXml" Target="../ink/ink26.xml"/><Relationship Id="rId31" Type="http://schemas.openxmlformats.org/officeDocument/2006/relationships/customXml" Target="../ink/ink38.xml"/><Relationship Id="rId4" Type="http://schemas.openxmlformats.org/officeDocument/2006/relationships/customXml" Target="../ink/ink11.xml"/><Relationship Id="rId9" Type="http://schemas.openxmlformats.org/officeDocument/2006/relationships/customXml" Target="../ink/ink16.xml"/><Relationship Id="rId14" Type="http://schemas.openxmlformats.org/officeDocument/2006/relationships/customXml" Target="../ink/ink21.xml"/><Relationship Id="rId22" Type="http://schemas.openxmlformats.org/officeDocument/2006/relationships/customXml" Target="../ink/ink29.xml"/><Relationship Id="rId27" Type="http://schemas.openxmlformats.org/officeDocument/2006/relationships/customXml" Target="../ink/ink34.xml"/><Relationship Id="rId30" Type="http://schemas.openxmlformats.org/officeDocument/2006/relationships/customXml" Target="../ink/ink37.xml"/><Relationship Id="rId35" Type="http://schemas.openxmlformats.org/officeDocument/2006/relationships/customXml" Target="../ink/ink42.xml"/><Relationship Id="rId8" Type="http://schemas.openxmlformats.org/officeDocument/2006/relationships/customXml" Target="../ink/ink15.xml"/><Relationship Id="rId3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customXml" Target="../ink/ink55.xml"/><Relationship Id="rId18" Type="http://schemas.openxmlformats.org/officeDocument/2006/relationships/customXml" Target="../ink/ink60.xml"/><Relationship Id="rId3" Type="http://schemas.openxmlformats.org/officeDocument/2006/relationships/customXml" Target="../ink/ink45.xml"/><Relationship Id="rId21" Type="http://schemas.openxmlformats.org/officeDocument/2006/relationships/customXml" Target="../ink/ink63.xml"/><Relationship Id="rId7" Type="http://schemas.openxmlformats.org/officeDocument/2006/relationships/customXml" Target="../ink/ink49.xml"/><Relationship Id="rId12" Type="http://schemas.openxmlformats.org/officeDocument/2006/relationships/customXml" Target="../ink/ink54.xml"/><Relationship Id="rId17" Type="http://schemas.openxmlformats.org/officeDocument/2006/relationships/customXml" Target="../ink/ink59.xml"/><Relationship Id="rId25" Type="http://schemas.openxmlformats.org/officeDocument/2006/relationships/customXml" Target="../ink/ink67.xml"/><Relationship Id="rId2" Type="http://schemas.openxmlformats.org/officeDocument/2006/relationships/image" Target="../media/image3.png"/><Relationship Id="rId16" Type="http://schemas.openxmlformats.org/officeDocument/2006/relationships/customXml" Target="../ink/ink58.xml"/><Relationship Id="rId20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11" Type="http://schemas.openxmlformats.org/officeDocument/2006/relationships/customXml" Target="../ink/ink53.xml"/><Relationship Id="rId24" Type="http://schemas.openxmlformats.org/officeDocument/2006/relationships/customXml" Target="../ink/ink66.xml"/><Relationship Id="rId5" Type="http://schemas.openxmlformats.org/officeDocument/2006/relationships/customXml" Target="../ink/ink47.xml"/><Relationship Id="rId15" Type="http://schemas.openxmlformats.org/officeDocument/2006/relationships/customXml" Target="../ink/ink57.xml"/><Relationship Id="rId23" Type="http://schemas.openxmlformats.org/officeDocument/2006/relationships/customXml" Target="../ink/ink65.xml"/><Relationship Id="rId10" Type="http://schemas.openxmlformats.org/officeDocument/2006/relationships/customXml" Target="../ink/ink52.xml"/><Relationship Id="rId19" Type="http://schemas.openxmlformats.org/officeDocument/2006/relationships/customXml" Target="../ink/ink61.xml"/><Relationship Id="rId4" Type="http://schemas.openxmlformats.org/officeDocument/2006/relationships/customXml" Target="../ink/ink46.xml"/><Relationship Id="rId9" Type="http://schemas.openxmlformats.org/officeDocument/2006/relationships/customXml" Target="../ink/ink51.xml"/><Relationship Id="rId14" Type="http://schemas.openxmlformats.org/officeDocument/2006/relationships/customXml" Target="../ink/ink56.xml"/><Relationship Id="rId22" Type="http://schemas.openxmlformats.org/officeDocument/2006/relationships/customXml" Target="../ink/ink6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3" Type="http://schemas.openxmlformats.org/officeDocument/2006/relationships/customXml" Target="../ink/ink68.xml"/><Relationship Id="rId7" Type="http://schemas.openxmlformats.org/officeDocument/2006/relationships/customXml" Target="../ink/ink72.xml"/><Relationship Id="rId12" Type="http://schemas.openxmlformats.org/officeDocument/2006/relationships/customXml" Target="../ink/ink7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11" Type="http://schemas.openxmlformats.org/officeDocument/2006/relationships/customXml" Target="../ink/ink76.xml"/><Relationship Id="rId5" Type="http://schemas.openxmlformats.org/officeDocument/2006/relationships/customXml" Target="../ink/ink70.xml"/><Relationship Id="rId10" Type="http://schemas.openxmlformats.org/officeDocument/2006/relationships/customXml" Target="../ink/ink75.xml"/><Relationship Id="rId4" Type="http://schemas.openxmlformats.org/officeDocument/2006/relationships/customXml" Target="../ink/ink69.xml"/><Relationship Id="rId9" Type="http://schemas.openxmlformats.org/officeDocument/2006/relationships/customXml" Target="../ink/ink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8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8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customXml" Target="../ink/ink94.xml"/><Relationship Id="rId18" Type="http://schemas.openxmlformats.org/officeDocument/2006/relationships/customXml" Target="../ink/ink99.xml"/><Relationship Id="rId3" Type="http://schemas.openxmlformats.org/officeDocument/2006/relationships/customXml" Target="../ink/ink84.xml"/><Relationship Id="rId7" Type="http://schemas.openxmlformats.org/officeDocument/2006/relationships/customXml" Target="../ink/ink88.xml"/><Relationship Id="rId12" Type="http://schemas.openxmlformats.org/officeDocument/2006/relationships/customXml" Target="../ink/ink93.xml"/><Relationship Id="rId17" Type="http://schemas.openxmlformats.org/officeDocument/2006/relationships/customXml" Target="../ink/ink98.xml"/><Relationship Id="rId2" Type="http://schemas.openxmlformats.org/officeDocument/2006/relationships/image" Target="../media/image8.png"/><Relationship Id="rId16" Type="http://schemas.openxmlformats.org/officeDocument/2006/relationships/customXml" Target="../ink/ink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.xml"/><Relationship Id="rId11" Type="http://schemas.openxmlformats.org/officeDocument/2006/relationships/customXml" Target="../ink/ink92.xml"/><Relationship Id="rId5" Type="http://schemas.openxmlformats.org/officeDocument/2006/relationships/customXml" Target="../ink/ink86.xml"/><Relationship Id="rId15" Type="http://schemas.openxmlformats.org/officeDocument/2006/relationships/customXml" Target="../ink/ink96.xml"/><Relationship Id="rId10" Type="http://schemas.openxmlformats.org/officeDocument/2006/relationships/customXml" Target="../ink/ink91.xml"/><Relationship Id="rId4" Type="http://schemas.openxmlformats.org/officeDocument/2006/relationships/customXml" Target="../ink/ink85.xml"/><Relationship Id="rId9" Type="http://schemas.openxmlformats.org/officeDocument/2006/relationships/customXml" Target="../ink/ink90.xml"/><Relationship Id="rId14" Type="http://schemas.openxmlformats.org/officeDocument/2006/relationships/customXml" Target="../ink/ink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 err="1" smtClean="0">
                <a:latin typeface="Trebuchet MS" pitchFamily="34" charset="0"/>
              </a:rPr>
              <a:t>CakeHub</a:t>
            </a:r>
            <a:r>
              <a:rPr lang="en-PH" dirty="0" smtClean="0">
                <a:latin typeface="Trebuchet MS" pitchFamily="34" charset="0"/>
              </a:rPr>
              <a:t> Page for Costumer</a:t>
            </a:r>
            <a:endParaRPr lang="en-PH" dirty="0"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6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814" name="Ink 1048813"/>
              <p14:cNvContentPartPr/>
              <p14:nvPr/>
            </p14:nvContentPartPr>
            <p14:xfrm>
              <a:off x="902258" y="1625574"/>
              <a:ext cx="1257765" cy="512228"/>
            </p14:xfrm>
          </p:contentPart>
        </mc:Choice>
        <mc:Fallback xmlns="">
          <p:sp>
            <p:nvSpPr>
              <p:cNvPr id="1048814" name=""/>
              <p:cNvSpPr/>
              <p:nvPr/>
            </p:nvSpPr>
            <p:spPr>
              <a:xfrm>
                <a:off x="902258" y="1625574"/>
                <a:ext cx="1257765" cy="51222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815" name="Ink 1048814"/>
              <p14:cNvContentPartPr/>
              <p14:nvPr/>
            </p14:nvContentPartPr>
            <p14:xfrm>
              <a:off x="908880" y="1611240"/>
              <a:ext cx="1014912" cy="489953"/>
            </p14:xfrm>
          </p:contentPart>
        </mc:Choice>
        <mc:Fallback xmlns="">
          <p:sp>
            <p:nvSpPr>
              <p:cNvPr id="1048815" name=""/>
              <p:cNvSpPr/>
              <p:nvPr/>
            </p:nvSpPr>
            <p:spPr>
              <a:xfrm>
                <a:off x="908880" y="1611240"/>
                <a:ext cx="1014912" cy="48995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816" name="Ink 1048815"/>
              <p14:cNvContentPartPr/>
              <p14:nvPr/>
            </p14:nvContentPartPr>
            <p14:xfrm>
              <a:off x="5667342" y="1496873"/>
              <a:ext cx="884738" cy="544109"/>
            </p14:xfrm>
          </p:contentPart>
        </mc:Choice>
        <mc:Fallback xmlns="">
          <p:sp>
            <p:nvSpPr>
              <p:cNvPr id="1048816" name=""/>
              <p:cNvSpPr/>
              <p:nvPr/>
            </p:nvSpPr>
            <p:spPr>
              <a:xfrm>
                <a:off x="5667342" y="1496873"/>
                <a:ext cx="884738" cy="54410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817" name="Ink 1048816"/>
              <p14:cNvContentPartPr/>
              <p14:nvPr/>
            </p14:nvContentPartPr>
            <p14:xfrm>
              <a:off x="5460270" y="1632496"/>
              <a:ext cx="1189925" cy="435948"/>
            </p14:xfrm>
          </p:contentPart>
        </mc:Choice>
        <mc:Fallback xmlns="">
          <p:sp>
            <p:nvSpPr>
              <p:cNvPr id="1048817" name=""/>
              <p:cNvSpPr/>
              <p:nvPr/>
            </p:nvSpPr>
            <p:spPr>
              <a:xfrm>
                <a:off x="5460270" y="1632496"/>
                <a:ext cx="1189925" cy="43594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818" name="Ink 1048817"/>
              <p14:cNvContentPartPr/>
              <p14:nvPr/>
            </p14:nvContentPartPr>
            <p14:xfrm>
              <a:off x="4749711" y="4289088"/>
              <a:ext cx="3725711" cy="803703"/>
            </p14:xfrm>
          </p:contentPart>
        </mc:Choice>
        <mc:Fallback xmlns="">
          <p:sp>
            <p:nvSpPr>
              <p:cNvPr id="1048818" name=""/>
              <p:cNvSpPr/>
              <p:nvPr/>
            </p:nvSpPr>
            <p:spPr>
              <a:xfrm>
                <a:off x="4749711" y="4289088"/>
                <a:ext cx="3725711" cy="80370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819" name="Ink 1048818"/>
              <p14:cNvContentPartPr/>
              <p14:nvPr/>
            </p14:nvContentPartPr>
            <p14:xfrm>
              <a:off x="4686155" y="4589136"/>
              <a:ext cx="3867536" cy="204853"/>
            </p14:xfrm>
          </p:contentPart>
        </mc:Choice>
        <mc:Fallback xmlns="">
          <p:sp>
            <p:nvSpPr>
              <p:cNvPr id="1048819" name=""/>
              <p:cNvSpPr/>
              <p:nvPr/>
            </p:nvSpPr>
            <p:spPr>
              <a:xfrm>
                <a:off x="4686155" y="4589136"/>
                <a:ext cx="3867536" cy="20485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820" name="Ink 1048819"/>
              <p14:cNvContentPartPr/>
              <p14:nvPr/>
            </p14:nvContentPartPr>
            <p14:xfrm>
              <a:off x="6456512" y="2297357"/>
              <a:ext cx="1646378" cy="1922759"/>
            </p14:xfrm>
          </p:contentPart>
        </mc:Choice>
        <mc:Fallback xmlns="">
          <p:sp>
            <p:nvSpPr>
              <p:cNvPr id="1048820" name=""/>
              <p:cNvSpPr/>
              <p:nvPr/>
            </p:nvSpPr>
            <p:spPr>
              <a:xfrm>
                <a:off x="6456512" y="2297357"/>
                <a:ext cx="1646378" cy="192275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821" name="Ink 1048820"/>
              <p14:cNvContentPartPr/>
              <p14:nvPr/>
            </p14:nvContentPartPr>
            <p14:xfrm>
              <a:off x="5263822" y="2383008"/>
              <a:ext cx="1282657" cy="1155680"/>
            </p14:xfrm>
          </p:contentPart>
        </mc:Choice>
        <mc:Fallback xmlns="">
          <p:sp>
            <p:nvSpPr>
              <p:cNvPr id="1048821" name=""/>
              <p:cNvSpPr/>
              <p:nvPr/>
            </p:nvSpPr>
            <p:spPr>
              <a:xfrm>
                <a:off x="5263822" y="2383008"/>
                <a:ext cx="1282657" cy="115568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892" name="Ink 1048891"/>
              <p14:cNvContentPartPr/>
              <p14:nvPr/>
            </p14:nvContentPartPr>
            <p14:xfrm>
              <a:off x="3098130" y="1271383"/>
              <a:ext cx="776002" cy="661425"/>
            </p14:xfrm>
          </p:contentPart>
        </mc:Choice>
        <mc:Fallback xmlns="">
          <p:sp>
            <p:nvSpPr>
              <p:cNvPr id="1048892" name=""/>
              <p:cNvSpPr/>
              <p:nvPr/>
            </p:nvSpPr>
            <p:spPr>
              <a:xfrm>
                <a:off x="3098130" y="1271383"/>
                <a:ext cx="776002" cy="66142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8893" name="Ink 1048892"/>
              <p14:cNvContentPartPr/>
              <p14:nvPr/>
            </p14:nvContentPartPr>
            <p14:xfrm>
              <a:off x="4445195" y="1306092"/>
              <a:ext cx="878724" cy="550506"/>
            </p14:xfrm>
          </p:contentPart>
        </mc:Choice>
        <mc:Fallback xmlns="">
          <p:sp>
            <p:nvSpPr>
              <p:cNvPr id="1048893" name=""/>
              <p:cNvSpPr/>
              <p:nvPr/>
            </p:nvSpPr>
            <p:spPr>
              <a:xfrm>
                <a:off x="4445195" y="1306092"/>
                <a:ext cx="878724" cy="55050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8894" name="Ink 1048893"/>
              <p14:cNvContentPartPr/>
              <p14:nvPr/>
            </p14:nvContentPartPr>
            <p14:xfrm>
              <a:off x="7320726" y="1357787"/>
              <a:ext cx="662492" cy="439587"/>
            </p14:xfrm>
          </p:contentPart>
        </mc:Choice>
        <mc:Fallback xmlns="">
          <p:sp>
            <p:nvSpPr>
              <p:cNvPr id="1048894" name=""/>
              <p:cNvSpPr/>
              <p:nvPr/>
            </p:nvSpPr>
            <p:spPr>
              <a:xfrm>
                <a:off x="7320726" y="1357787"/>
                <a:ext cx="662492" cy="43958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8895" name="Ink 1048894"/>
              <p14:cNvContentPartPr/>
              <p14:nvPr/>
            </p14:nvContentPartPr>
            <p14:xfrm>
              <a:off x="3828770" y="2516036"/>
              <a:ext cx="1028378" cy="585112"/>
            </p14:xfrm>
          </p:contentPart>
        </mc:Choice>
        <mc:Fallback xmlns="">
          <p:sp>
            <p:nvSpPr>
              <p:cNvPr id="1048895" name=""/>
              <p:cNvSpPr/>
              <p:nvPr/>
            </p:nvSpPr>
            <p:spPr>
              <a:xfrm>
                <a:off x="3828770" y="2516036"/>
                <a:ext cx="1028378" cy="58511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8896" name="Ink 1048895"/>
              <p14:cNvContentPartPr/>
              <p14:nvPr/>
            </p14:nvContentPartPr>
            <p14:xfrm>
              <a:off x="2713494" y="2855651"/>
              <a:ext cx="650018" cy="477371"/>
            </p14:xfrm>
          </p:contentPart>
        </mc:Choice>
        <mc:Fallback xmlns="">
          <p:sp>
            <p:nvSpPr>
              <p:cNvPr id="1048896" name=""/>
              <p:cNvSpPr/>
              <p:nvPr/>
            </p:nvSpPr>
            <p:spPr>
              <a:xfrm>
                <a:off x="2713494" y="2855651"/>
                <a:ext cx="650018" cy="47737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8897" name="Ink 1048896"/>
              <p14:cNvContentPartPr/>
              <p14:nvPr/>
            </p14:nvContentPartPr>
            <p14:xfrm>
              <a:off x="1263411" y="2750724"/>
              <a:ext cx="593148" cy="422997"/>
            </p14:xfrm>
          </p:contentPart>
        </mc:Choice>
        <mc:Fallback xmlns="">
          <p:sp>
            <p:nvSpPr>
              <p:cNvPr id="1048897" name=""/>
              <p:cNvSpPr/>
              <p:nvPr/>
            </p:nvSpPr>
            <p:spPr>
              <a:xfrm>
                <a:off x="1263411" y="2750724"/>
                <a:ext cx="593148" cy="42299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8898" name="Ink 1048897"/>
              <p14:cNvContentPartPr/>
              <p14:nvPr/>
            </p14:nvContentPartPr>
            <p14:xfrm>
              <a:off x="1418092" y="4187476"/>
              <a:ext cx="959819" cy="745676"/>
            </p14:xfrm>
          </p:contentPart>
        </mc:Choice>
        <mc:Fallback xmlns="">
          <p:sp>
            <p:nvSpPr>
              <p:cNvPr id="1048898" name=""/>
              <p:cNvSpPr/>
              <p:nvPr/>
            </p:nvSpPr>
            <p:spPr>
              <a:xfrm>
                <a:off x="1418092" y="4187476"/>
                <a:ext cx="959819" cy="745676"/>
              </a:xfrm>
            </p:spPr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822" name="Ink 1048821"/>
              <p14:cNvContentPartPr/>
              <p14:nvPr/>
            </p14:nvContentPartPr>
            <p14:xfrm>
              <a:off x="2030116" y="665193"/>
              <a:ext cx="681865" cy="397562"/>
            </p14:xfrm>
          </p:contentPart>
        </mc:Choice>
        <mc:Fallback xmlns="">
          <p:sp>
            <p:nvSpPr>
              <p:cNvPr id="1048822" name=""/>
              <p:cNvSpPr/>
              <p:nvPr/>
            </p:nvSpPr>
            <p:spPr>
              <a:xfrm>
                <a:off x="2030116" y="665193"/>
                <a:ext cx="681865" cy="39756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823" name="Ink 1048822"/>
              <p14:cNvContentPartPr/>
              <p14:nvPr/>
            </p14:nvContentPartPr>
            <p14:xfrm>
              <a:off x="1973455" y="699834"/>
              <a:ext cx="752012" cy="302243"/>
            </p14:xfrm>
          </p:contentPart>
        </mc:Choice>
        <mc:Fallback xmlns="">
          <p:sp>
            <p:nvSpPr>
              <p:cNvPr id="1048823" name=""/>
              <p:cNvSpPr/>
              <p:nvPr/>
            </p:nvSpPr>
            <p:spPr>
              <a:xfrm>
                <a:off x="1973455" y="699834"/>
                <a:ext cx="752012" cy="30224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824" name="Ink 1048823"/>
              <p14:cNvContentPartPr/>
              <p14:nvPr/>
            </p14:nvContentPartPr>
            <p14:xfrm>
              <a:off x="3617407" y="646678"/>
              <a:ext cx="405328" cy="386091"/>
            </p14:xfrm>
          </p:contentPart>
        </mc:Choice>
        <mc:Fallback xmlns="">
          <p:sp>
            <p:nvSpPr>
              <p:cNvPr id="1048824" name=""/>
              <p:cNvSpPr/>
              <p:nvPr/>
            </p:nvSpPr>
            <p:spPr>
              <a:xfrm>
                <a:off x="3617407" y="646678"/>
                <a:ext cx="405328" cy="38609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825" name="Ink 1048824"/>
              <p14:cNvContentPartPr/>
              <p14:nvPr/>
            </p14:nvContentPartPr>
            <p14:xfrm>
              <a:off x="3379757" y="704015"/>
              <a:ext cx="625690" cy="320181"/>
            </p14:xfrm>
          </p:contentPart>
        </mc:Choice>
        <mc:Fallback xmlns="">
          <p:sp>
            <p:nvSpPr>
              <p:cNvPr id="1048825" name=""/>
              <p:cNvSpPr/>
              <p:nvPr/>
            </p:nvSpPr>
            <p:spPr>
              <a:xfrm>
                <a:off x="3379757" y="704015"/>
                <a:ext cx="625690" cy="32018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826" name="Ink 1048825"/>
              <p14:cNvContentPartPr/>
              <p14:nvPr/>
            </p14:nvContentPartPr>
            <p14:xfrm>
              <a:off x="1279670" y="231060"/>
              <a:ext cx="7221655" cy="397014"/>
            </p14:xfrm>
          </p:contentPart>
        </mc:Choice>
        <mc:Fallback xmlns="">
          <p:sp>
            <p:nvSpPr>
              <p:cNvPr id="1048826" name=""/>
              <p:cNvSpPr/>
              <p:nvPr/>
            </p:nvSpPr>
            <p:spPr>
              <a:xfrm>
                <a:off x="1279670" y="231060"/>
                <a:ext cx="7221655" cy="39701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827" name="Ink 1048826"/>
              <p14:cNvContentPartPr/>
              <p14:nvPr/>
            </p14:nvContentPartPr>
            <p14:xfrm>
              <a:off x="7652673" y="479041"/>
              <a:ext cx="710130" cy="62850"/>
            </p14:xfrm>
          </p:contentPart>
        </mc:Choice>
        <mc:Fallback xmlns="">
          <p:sp>
            <p:nvSpPr>
              <p:cNvPr id="1048827" name=""/>
              <p:cNvSpPr/>
              <p:nvPr/>
            </p:nvSpPr>
            <p:spPr>
              <a:xfrm>
                <a:off x="7652673" y="479041"/>
                <a:ext cx="710130" cy="6285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828" name="Ink 1048827"/>
              <p14:cNvContentPartPr/>
              <p14:nvPr/>
            </p14:nvContentPartPr>
            <p14:xfrm>
              <a:off x="8884063" y="578813"/>
              <a:ext cx="16369" cy="248294"/>
            </p14:xfrm>
          </p:contentPart>
        </mc:Choice>
        <mc:Fallback xmlns="">
          <p:sp>
            <p:nvSpPr>
              <p:cNvPr id="1048828" name=""/>
              <p:cNvSpPr/>
              <p:nvPr/>
            </p:nvSpPr>
            <p:spPr>
              <a:xfrm>
                <a:off x="8884063" y="578813"/>
                <a:ext cx="16369" cy="24829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829" name="Ink 1048828"/>
              <p14:cNvContentPartPr/>
              <p14:nvPr/>
            </p14:nvContentPartPr>
            <p14:xfrm>
              <a:off x="8843881" y="772684"/>
              <a:ext cx="124652" cy="113053"/>
            </p14:xfrm>
          </p:contentPart>
        </mc:Choice>
        <mc:Fallback xmlns="">
          <p:sp>
            <p:nvSpPr>
              <p:cNvPr id="1048829" name=""/>
              <p:cNvSpPr/>
              <p:nvPr/>
            </p:nvSpPr>
            <p:spPr>
              <a:xfrm>
                <a:off x="8843881" y="772684"/>
                <a:ext cx="124652" cy="11305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830" name="Ink 1048829"/>
              <p14:cNvContentPartPr/>
              <p14:nvPr/>
            </p14:nvContentPartPr>
            <p14:xfrm>
              <a:off x="4099682" y="702344"/>
              <a:ext cx="2857754" cy="225676"/>
            </p14:xfrm>
          </p:contentPart>
        </mc:Choice>
        <mc:Fallback xmlns="">
          <p:sp>
            <p:nvSpPr>
              <p:cNvPr id="1048830" name=""/>
              <p:cNvSpPr/>
              <p:nvPr/>
            </p:nvSpPr>
            <p:spPr>
              <a:xfrm>
                <a:off x="4099682" y="702344"/>
                <a:ext cx="2857754" cy="22567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8831" name="Ink 1048830"/>
              <p14:cNvContentPartPr/>
              <p14:nvPr/>
            </p14:nvContentPartPr>
            <p14:xfrm>
              <a:off x="4145999" y="590067"/>
              <a:ext cx="2602697" cy="514600"/>
            </p14:xfrm>
          </p:contentPart>
        </mc:Choice>
        <mc:Fallback xmlns="">
          <p:sp>
            <p:nvSpPr>
              <p:cNvPr id="1048831" name=""/>
              <p:cNvSpPr/>
              <p:nvPr/>
            </p:nvSpPr>
            <p:spPr>
              <a:xfrm>
                <a:off x="4145999" y="590067"/>
                <a:ext cx="2602697" cy="51460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8832" name="Ink 1048831"/>
              <p14:cNvContentPartPr/>
              <p14:nvPr/>
            </p14:nvContentPartPr>
            <p14:xfrm>
              <a:off x="1098365" y="1395429"/>
              <a:ext cx="2444858" cy="128565"/>
            </p14:xfrm>
          </p:contentPart>
        </mc:Choice>
        <mc:Fallback xmlns="">
          <p:sp>
            <p:nvSpPr>
              <p:cNvPr id="1048832" name=""/>
              <p:cNvSpPr/>
              <p:nvPr/>
            </p:nvSpPr>
            <p:spPr>
              <a:xfrm>
                <a:off x="1098365" y="1395429"/>
                <a:ext cx="2444858" cy="12856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8833" name="Ink 1048832"/>
              <p14:cNvContentPartPr/>
              <p14:nvPr/>
            </p14:nvContentPartPr>
            <p14:xfrm>
              <a:off x="931431" y="1347818"/>
              <a:ext cx="404627" cy="123347"/>
            </p14:xfrm>
          </p:contentPart>
        </mc:Choice>
        <mc:Fallback xmlns="">
          <p:sp>
            <p:nvSpPr>
              <p:cNvPr id="1048833" name=""/>
              <p:cNvSpPr/>
              <p:nvPr/>
            </p:nvSpPr>
            <p:spPr>
              <a:xfrm>
                <a:off x="931431" y="1347818"/>
                <a:ext cx="404627" cy="12334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8834" name="Ink 1048833"/>
              <p14:cNvContentPartPr/>
              <p14:nvPr/>
            </p14:nvContentPartPr>
            <p14:xfrm>
              <a:off x="5925550" y="1474706"/>
              <a:ext cx="364228" cy="405920"/>
            </p14:xfrm>
          </p:contentPart>
        </mc:Choice>
        <mc:Fallback xmlns="">
          <p:sp>
            <p:nvSpPr>
              <p:cNvPr id="1048834" name=""/>
              <p:cNvSpPr/>
              <p:nvPr/>
            </p:nvSpPr>
            <p:spPr>
              <a:xfrm>
                <a:off x="5925550" y="1474706"/>
                <a:ext cx="364228" cy="40592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8835" name="Ink 1048834"/>
              <p14:cNvContentPartPr/>
              <p14:nvPr/>
            </p14:nvContentPartPr>
            <p14:xfrm>
              <a:off x="7831454" y="1449406"/>
              <a:ext cx="456966" cy="359792"/>
            </p14:xfrm>
          </p:contentPart>
        </mc:Choice>
        <mc:Fallback xmlns="">
          <p:sp>
            <p:nvSpPr>
              <p:cNvPr id="1048835" name=""/>
              <p:cNvSpPr/>
              <p:nvPr/>
            </p:nvSpPr>
            <p:spPr>
              <a:xfrm>
                <a:off x="7831454" y="1449406"/>
                <a:ext cx="456966" cy="35979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8836" name="Ink 1048835"/>
              <p14:cNvContentPartPr/>
              <p14:nvPr/>
            </p14:nvContentPartPr>
            <p14:xfrm>
              <a:off x="7858142" y="1609940"/>
              <a:ext cx="677612" cy="702300"/>
            </p14:xfrm>
          </p:contentPart>
        </mc:Choice>
        <mc:Fallback xmlns="">
          <p:sp>
            <p:nvSpPr>
              <p:cNvPr id="1048836" name=""/>
              <p:cNvSpPr/>
              <p:nvPr/>
            </p:nvSpPr>
            <p:spPr>
              <a:xfrm>
                <a:off x="7858142" y="1609940"/>
                <a:ext cx="677612" cy="70230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8837" name="Ink 1048836"/>
              <p14:cNvContentPartPr/>
              <p14:nvPr/>
            </p14:nvContentPartPr>
            <p14:xfrm>
              <a:off x="3853096" y="2775590"/>
              <a:ext cx="4221152" cy="101601"/>
            </p14:xfrm>
          </p:contentPart>
        </mc:Choice>
        <mc:Fallback xmlns="">
          <p:sp>
            <p:nvSpPr>
              <p:cNvPr id="1048837" name=""/>
              <p:cNvSpPr/>
              <p:nvPr/>
            </p:nvSpPr>
            <p:spPr>
              <a:xfrm>
                <a:off x="3853096" y="2775590"/>
                <a:ext cx="4221152" cy="10160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8838" name="Ink 1048837"/>
              <p14:cNvContentPartPr/>
              <p14:nvPr/>
            </p14:nvContentPartPr>
            <p14:xfrm>
              <a:off x="4129283" y="3732815"/>
              <a:ext cx="4142845" cy="116643"/>
            </p14:xfrm>
          </p:contentPart>
        </mc:Choice>
        <mc:Fallback xmlns="">
          <p:sp>
            <p:nvSpPr>
              <p:cNvPr id="1048838" name=""/>
              <p:cNvSpPr/>
              <p:nvPr/>
            </p:nvSpPr>
            <p:spPr>
              <a:xfrm>
                <a:off x="4129283" y="3732815"/>
                <a:ext cx="4142845" cy="11664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8839" name="Ink 1048838"/>
              <p14:cNvContentPartPr/>
              <p14:nvPr/>
            </p14:nvContentPartPr>
            <p14:xfrm>
              <a:off x="2863665" y="2421399"/>
              <a:ext cx="1612278" cy="809954"/>
            </p14:xfrm>
          </p:contentPart>
        </mc:Choice>
        <mc:Fallback xmlns="">
          <p:sp>
            <p:nvSpPr>
              <p:cNvPr id="1048839" name=""/>
              <p:cNvSpPr/>
              <p:nvPr/>
            </p:nvSpPr>
            <p:spPr>
              <a:xfrm>
                <a:off x="2863665" y="2421399"/>
                <a:ext cx="1612278" cy="80995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8840" name="Ink 1048839"/>
              <p14:cNvContentPartPr/>
              <p14:nvPr/>
            </p14:nvContentPartPr>
            <p14:xfrm>
              <a:off x="1154743" y="2016924"/>
              <a:ext cx="69471" cy="217188"/>
            </p14:xfrm>
          </p:contentPart>
        </mc:Choice>
        <mc:Fallback xmlns="">
          <p:sp>
            <p:nvSpPr>
              <p:cNvPr id="1048840" name=""/>
              <p:cNvSpPr/>
              <p:nvPr/>
            </p:nvSpPr>
            <p:spPr>
              <a:xfrm>
                <a:off x="1154743" y="2016924"/>
                <a:ext cx="69471" cy="21718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8841" name="Ink 1048840"/>
              <p14:cNvContentPartPr/>
              <p14:nvPr/>
            </p14:nvContentPartPr>
            <p14:xfrm>
              <a:off x="944741" y="2022381"/>
              <a:ext cx="128614" cy="267320"/>
            </p14:xfrm>
          </p:contentPart>
        </mc:Choice>
        <mc:Fallback xmlns="">
          <p:sp>
            <p:nvSpPr>
              <p:cNvPr id="1048841" name=""/>
              <p:cNvSpPr/>
              <p:nvPr/>
            </p:nvSpPr>
            <p:spPr>
              <a:xfrm>
                <a:off x="944741" y="2022381"/>
                <a:ext cx="128614" cy="26732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8842" name="Ink 1048841"/>
              <p14:cNvContentPartPr/>
              <p14:nvPr/>
            </p14:nvContentPartPr>
            <p14:xfrm>
              <a:off x="1336258" y="1981794"/>
              <a:ext cx="146899" cy="250046"/>
            </p14:xfrm>
          </p:contentPart>
        </mc:Choice>
        <mc:Fallback xmlns="">
          <p:sp>
            <p:nvSpPr>
              <p:cNvPr id="1048842" name=""/>
              <p:cNvSpPr/>
              <p:nvPr/>
            </p:nvSpPr>
            <p:spPr>
              <a:xfrm>
                <a:off x="1336258" y="1981794"/>
                <a:ext cx="146899" cy="25004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8843" name="Ink 1048842"/>
              <p14:cNvContentPartPr/>
              <p14:nvPr/>
            </p14:nvContentPartPr>
            <p14:xfrm>
              <a:off x="1854158" y="1946436"/>
              <a:ext cx="217924" cy="228295"/>
            </p14:xfrm>
          </p:contentPart>
        </mc:Choice>
        <mc:Fallback xmlns="">
          <p:sp>
            <p:nvSpPr>
              <p:cNvPr id="1048843" name=""/>
              <p:cNvSpPr/>
              <p:nvPr/>
            </p:nvSpPr>
            <p:spPr>
              <a:xfrm>
                <a:off x="1854158" y="1946436"/>
                <a:ext cx="217924" cy="22829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8844" name="Ink 1048843"/>
              <p14:cNvContentPartPr/>
              <p14:nvPr/>
            </p14:nvContentPartPr>
            <p14:xfrm>
              <a:off x="2109716" y="1937908"/>
              <a:ext cx="205778" cy="179144"/>
            </p14:xfrm>
          </p:contentPart>
        </mc:Choice>
        <mc:Fallback xmlns="">
          <p:sp>
            <p:nvSpPr>
              <p:cNvPr id="1048844" name=""/>
              <p:cNvSpPr/>
              <p:nvPr/>
            </p:nvSpPr>
            <p:spPr>
              <a:xfrm>
                <a:off x="2109716" y="1937908"/>
                <a:ext cx="205778" cy="17914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8845" name="Ink 1048844"/>
              <p14:cNvContentPartPr/>
              <p14:nvPr/>
            </p14:nvContentPartPr>
            <p14:xfrm>
              <a:off x="2354583" y="1721469"/>
              <a:ext cx="60119" cy="384168"/>
            </p14:xfrm>
          </p:contentPart>
        </mc:Choice>
        <mc:Fallback xmlns="">
          <p:sp>
            <p:nvSpPr>
              <p:cNvPr id="1048845" name=""/>
              <p:cNvSpPr/>
              <p:nvPr/>
            </p:nvSpPr>
            <p:spPr>
              <a:xfrm>
                <a:off x="2354583" y="1721469"/>
                <a:ext cx="60119" cy="38416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8846" name="Ink 1048845"/>
              <p14:cNvContentPartPr/>
              <p14:nvPr/>
            </p14:nvContentPartPr>
            <p14:xfrm>
              <a:off x="2468494" y="1871874"/>
              <a:ext cx="220040" cy="211350"/>
            </p14:xfrm>
          </p:contentPart>
        </mc:Choice>
        <mc:Fallback xmlns="">
          <p:sp>
            <p:nvSpPr>
              <p:cNvPr id="1048846" name=""/>
              <p:cNvSpPr/>
              <p:nvPr/>
            </p:nvSpPr>
            <p:spPr>
              <a:xfrm>
                <a:off x="2468494" y="1871874"/>
                <a:ext cx="220040" cy="21135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8847" name="Ink 1048846"/>
              <p14:cNvContentPartPr/>
              <p14:nvPr/>
            </p14:nvContentPartPr>
            <p14:xfrm>
              <a:off x="2737977" y="1859486"/>
              <a:ext cx="180436" cy="239367"/>
            </p14:xfrm>
          </p:contentPart>
        </mc:Choice>
        <mc:Fallback xmlns="">
          <p:sp>
            <p:nvSpPr>
              <p:cNvPr id="1048847" name=""/>
              <p:cNvSpPr/>
              <p:nvPr/>
            </p:nvSpPr>
            <p:spPr>
              <a:xfrm>
                <a:off x="2737977" y="1859486"/>
                <a:ext cx="180436" cy="23936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8848" name="Ink 1048847"/>
              <p14:cNvContentPartPr/>
              <p14:nvPr/>
            </p14:nvContentPartPr>
            <p14:xfrm>
              <a:off x="3041298" y="1688900"/>
              <a:ext cx="230774" cy="377868"/>
            </p14:xfrm>
          </p:contentPart>
        </mc:Choice>
        <mc:Fallback xmlns="">
          <p:sp>
            <p:nvSpPr>
              <p:cNvPr id="1048848" name=""/>
              <p:cNvSpPr/>
              <p:nvPr/>
            </p:nvSpPr>
            <p:spPr>
              <a:xfrm>
                <a:off x="3041298" y="1688900"/>
                <a:ext cx="230774" cy="37786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8849" name="Ink 1048848"/>
              <p14:cNvContentPartPr/>
              <p14:nvPr/>
            </p14:nvContentPartPr>
            <p14:xfrm>
              <a:off x="3398942" y="1802996"/>
              <a:ext cx="203321" cy="305366"/>
            </p14:xfrm>
          </p:contentPart>
        </mc:Choice>
        <mc:Fallback xmlns="">
          <p:sp>
            <p:nvSpPr>
              <p:cNvPr id="1048849" name=""/>
              <p:cNvSpPr/>
              <p:nvPr/>
            </p:nvSpPr>
            <p:spPr>
              <a:xfrm>
                <a:off x="3398942" y="1802996"/>
                <a:ext cx="203321" cy="30536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8850" name="Ink 1048849"/>
              <p14:cNvContentPartPr/>
              <p14:nvPr/>
            </p14:nvContentPartPr>
            <p14:xfrm>
              <a:off x="3667496" y="1726035"/>
              <a:ext cx="223657" cy="218339"/>
            </p14:xfrm>
          </p:contentPart>
        </mc:Choice>
        <mc:Fallback xmlns="">
          <p:sp>
            <p:nvSpPr>
              <p:cNvPr id="1048850" name=""/>
              <p:cNvSpPr/>
              <p:nvPr/>
            </p:nvSpPr>
            <p:spPr>
              <a:xfrm>
                <a:off x="3667496" y="1726035"/>
                <a:ext cx="223657" cy="21833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48851" name="Ink 1048850"/>
              <p14:cNvContentPartPr/>
              <p14:nvPr/>
            </p14:nvContentPartPr>
            <p14:xfrm>
              <a:off x="858761" y="2715999"/>
              <a:ext cx="334027" cy="240414"/>
            </p14:xfrm>
          </p:contentPart>
        </mc:Choice>
        <mc:Fallback xmlns="">
          <p:sp>
            <p:nvSpPr>
              <p:cNvPr id="1048851" name=""/>
              <p:cNvSpPr/>
              <p:nvPr/>
            </p:nvSpPr>
            <p:spPr>
              <a:xfrm>
                <a:off x="858761" y="2715999"/>
                <a:ext cx="334027" cy="24041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48852" name="Ink 1048851"/>
              <p14:cNvContentPartPr/>
              <p14:nvPr/>
            </p14:nvContentPartPr>
            <p14:xfrm>
              <a:off x="1339367" y="2386079"/>
              <a:ext cx="25812" cy="721558"/>
            </p14:xfrm>
          </p:contentPart>
        </mc:Choice>
        <mc:Fallback xmlns="">
          <p:sp>
            <p:nvSpPr>
              <p:cNvPr id="1048852" name=""/>
              <p:cNvSpPr/>
              <p:nvPr/>
            </p:nvSpPr>
            <p:spPr>
              <a:xfrm>
                <a:off x="1339367" y="2386079"/>
                <a:ext cx="25812" cy="72155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8853" name="Ink 1048852"/>
              <p14:cNvContentPartPr/>
              <p14:nvPr/>
            </p14:nvContentPartPr>
            <p14:xfrm>
              <a:off x="1575359" y="2517175"/>
              <a:ext cx="152645" cy="287138"/>
            </p14:xfrm>
          </p:contentPart>
        </mc:Choice>
        <mc:Fallback xmlns="">
          <p:sp>
            <p:nvSpPr>
              <p:cNvPr id="1048853" name=""/>
              <p:cNvSpPr/>
              <p:nvPr/>
            </p:nvSpPr>
            <p:spPr>
              <a:xfrm>
                <a:off x="1575359" y="2517175"/>
                <a:ext cx="152645" cy="28713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48854" name="Ink 1048853"/>
              <p14:cNvContentPartPr/>
              <p14:nvPr/>
            </p14:nvContentPartPr>
            <p14:xfrm>
              <a:off x="1959472" y="2369774"/>
              <a:ext cx="81701" cy="376195"/>
            </p14:xfrm>
          </p:contentPart>
        </mc:Choice>
        <mc:Fallback xmlns="">
          <p:sp>
            <p:nvSpPr>
              <p:cNvPr id="1048854" name=""/>
              <p:cNvSpPr/>
              <p:nvPr/>
            </p:nvSpPr>
            <p:spPr>
              <a:xfrm>
                <a:off x="1959472" y="2369774"/>
                <a:ext cx="81701" cy="37619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8855" name="Ink 1048854"/>
              <p14:cNvContentPartPr/>
              <p14:nvPr/>
            </p14:nvContentPartPr>
            <p14:xfrm>
              <a:off x="1809760" y="2446735"/>
              <a:ext cx="309839" cy="57394"/>
            </p14:xfrm>
          </p:contentPart>
        </mc:Choice>
        <mc:Fallback xmlns="">
          <p:sp>
            <p:nvSpPr>
              <p:cNvPr id="1048855" name=""/>
              <p:cNvSpPr/>
              <p:nvPr/>
            </p:nvSpPr>
            <p:spPr>
              <a:xfrm>
                <a:off x="1809760" y="2446735"/>
                <a:ext cx="309839" cy="5739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48856" name="Ink 1048855"/>
              <p14:cNvContentPartPr/>
              <p14:nvPr/>
            </p14:nvContentPartPr>
            <p14:xfrm>
              <a:off x="2187395" y="2386079"/>
              <a:ext cx="213649" cy="328397"/>
            </p14:xfrm>
          </p:contentPart>
        </mc:Choice>
        <mc:Fallback xmlns="">
          <p:sp>
            <p:nvSpPr>
              <p:cNvPr id="1048856" name=""/>
              <p:cNvSpPr/>
              <p:nvPr/>
            </p:nvSpPr>
            <p:spPr>
              <a:xfrm>
                <a:off x="2187395" y="2386079"/>
                <a:ext cx="213649" cy="32839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8857" name="Ink 1048856"/>
              <p14:cNvContentPartPr/>
              <p14:nvPr/>
            </p14:nvContentPartPr>
            <p14:xfrm>
              <a:off x="2575246" y="2192370"/>
              <a:ext cx="135209" cy="413534"/>
            </p14:xfrm>
          </p:contentPart>
        </mc:Choice>
        <mc:Fallback xmlns="">
          <p:sp>
            <p:nvSpPr>
              <p:cNvPr id="1048857" name=""/>
              <p:cNvSpPr/>
              <p:nvPr/>
            </p:nvSpPr>
            <p:spPr>
              <a:xfrm>
                <a:off x="2575246" y="2192370"/>
                <a:ext cx="135209" cy="41353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48858" name="Ink 1048857"/>
              <p14:cNvContentPartPr/>
              <p14:nvPr/>
            </p14:nvContentPartPr>
            <p14:xfrm>
              <a:off x="2381868" y="2391297"/>
              <a:ext cx="391909" cy="92851"/>
            </p14:xfrm>
          </p:contentPart>
        </mc:Choice>
        <mc:Fallback xmlns="">
          <p:sp>
            <p:nvSpPr>
              <p:cNvPr id="1048858" name=""/>
              <p:cNvSpPr/>
              <p:nvPr/>
            </p:nvSpPr>
            <p:spPr>
              <a:xfrm>
                <a:off x="2381868" y="2391297"/>
                <a:ext cx="391909" cy="9285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8859" name="Ink 1048858"/>
              <p14:cNvContentPartPr/>
              <p14:nvPr/>
            </p14:nvContentPartPr>
            <p14:xfrm>
              <a:off x="2872876" y="2301943"/>
              <a:ext cx="30390" cy="264876"/>
            </p14:xfrm>
          </p:contentPart>
        </mc:Choice>
        <mc:Fallback xmlns="">
          <p:sp>
            <p:nvSpPr>
              <p:cNvPr id="1048859" name=""/>
              <p:cNvSpPr/>
              <p:nvPr/>
            </p:nvSpPr>
            <p:spPr>
              <a:xfrm>
                <a:off x="2872876" y="2301943"/>
                <a:ext cx="30390" cy="26487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48860" name="Ink 1048859"/>
              <p14:cNvContentPartPr/>
              <p14:nvPr/>
            </p14:nvContentPartPr>
            <p14:xfrm>
              <a:off x="2836266" y="2191066"/>
              <a:ext cx="25386" cy="45003"/>
            </p14:xfrm>
          </p:contentPart>
        </mc:Choice>
        <mc:Fallback xmlns="">
          <p:sp>
            <p:nvSpPr>
              <p:cNvPr id="1048860" name=""/>
              <p:cNvSpPr/>
              <p:nvPr/>
            </p:nvSpPr>
            <p:spPr>
              <a:xfrm>
                <a:off x="2836266" y="2191066"/>
                <a:ext cx="25386" cy="4500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48861" name="Ink 1048860"/>
              <p14:cNvContentPartPr/>
              <p14:nvPr/>
            </p14:nvContentPartPr>
            <p14:xfrm>
              <a:off x="3079253" y="2268028"/>
              <a:ext cx="310395" cy="181132"/>
            </p14:xfrm>
          </p:contentPart>
        </mc:Choice>
        <mc:Fallback xmlns="">
          <p:sp>
            <p:nvSpPr>
              <p:cNvPr id="1048861" name=""/>
              <p:cNvSpPr/>
              <p:nvPr/>
            </p:nvSpPr>
            <p:spPr>
              <a:xfrm>
                <a:off x="3079253" y="2268028"/>
                <a:ext cx="310395" cy="18113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48862" name="Ink 1048861"/>
              <p14:cNvContentPartPr/>
              <p14:nvPr/>
            </p14:nvContentPartPr>
            <p14:xfrm>
              <a:off x="1747922" y="3001772"/>
              <a:ext cx="76999" cy="284918"/>
            </p14:xfrm>
          </p:contentPart>
        </mc:Choice>
        <mc:Fallback xmlns="">
          <p:sp>
            <p:nvSpPr>
              <p:cNvPr id="1048862" name=""/>
              <p:cNvSpPr/>
              <p:nvPr/>
            </p:nvSpPr>
            <p:spPr>
              <a:xfrm>
                <a:off x="1747922" y="3001772"/>
                <a:ext cx="76999" cy="28491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48863" name="Ink 1048862"/>
              <p14:cNvContentPartPr/>
              <p14:nvPr/>
            </p14:nvContentPartPr>
            <p14:xfrm>
              <a:off x="1633360" y="3078060"/>
              <a:ext cx="321137" cy="118725"/>
            </p14:xfrm>
          </p:contentPart>
        </mc:Choice>
        <mc:Fallback xmlns="">
          <p:sp>
            <p:nvSpPr>
              <p:cNvPr id="1048863" name=""/>
              <p:cNvSpPr/>
              <p:nvPr/>
            </p:nvSpPr>
            <p:spPr>
              <a:xfrm>
                <a:off x="1633360" y="3078060"/>
                <a:ext cx="321137" cy="11872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8864" name="Ink 1048863"/>
              <p14:cNvContentPartPr/>
              <p14:nvPr/>
            </p14:nvContentPartPr>
            <p14:xfrm>
              <a:off x="1973793" y="2976988"/>
              <a:ext cx="71098" cy="244245"/>
            </p14:xfrm>
          </p:contentPart>
        </mc:Choice>
        <mc:Fallback xmlns="">
          <p:sp>
            <p:nvSpPr>
              <p:cNvPr id="1048864" name=""/>
              <p:cNvSpPr/>
              <p:nvPr/>
            </p:nvSpPr>
            <p:spPr>
              <a:xfrm>
                <a:off x="1973793" y="2976988"/>
                <a:ext cx="71098" cy="24424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48865" name="Ink 1048864"/>
              <p14:cNvContentPartPr/>
              <p14:nvPr/>
            </p14:nvContentPartPr>
            <p14:xfrm>
              <a:off x="1976168" y="2849266"/>
              <a:ext cx="7389" cy="41629"/>
            </p14:xfrm>
          </p:contentPart>
        </mc:Choice>
        <mc:Fallback xmlns="">
          <p:sp>
            <p:nvSpPr>
              <p:cNvPr id="1048865" name=""/>
              <p:cNvSpPr/>
              <p:nvPr/>
            </p:nvSpPr>
            <p:spPr>
              <a:xfrm>
                <a:off x="1976168" y="2849266"/>
                <a:ext cx="7389" cy="4162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8866" name="Ink 1048865"/>
              <p14:cNvContentPartPr/>
              <p14:nvPr/>
            </p14:nvContentPartPr>
            <p14:xfrm>
              <a:off x="2169070" y="2853227"/>
              <a:ext cx="368319" cy="296723"/>
            </p14:xfrm>
          </p:contentPart>
        </mc:Choice>
        <mc:Fallback xmlns="">
          <p:sp>
            <p:nvSpPr>
              <p:cNvPr id="1048866" name=""/>
              <p:cNvSpPr/>
              <p:nvPr/>
            </p:nvSpPr>
            <p:spPr>
              <a:xfrm>
                <a:off x="2169070" y="2853227"/>
                <a:ext cx="368319" cy="29672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48867" name="Ink 1048866"/>
              <p14:cNvContentPartPr/>
              <p14:nvPr/>
            </p14:nvContentPartPr>
            <p14:xfrm>
              <a:off x="2590217" y="2740189"/>
              <a:ext cx="327379" cy="238828"/>
            </p14:xfrm>
          </p:contentPart>
        </mc:Choice>
        <mc:Fallback xmlns="">
          <p:sp>
            <p:nvSpPr>
              <p:cNvPr id="1048867" name=""/>
              <p:cNvSpPr/>
              <p:nvPr/>
            </p:nvSpPr>
            <p:spPr>
              <a:xfrm>
                <a:off x="2590217" y="2740189"/>
                <a:ext cx="327379" cy="23882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48868" name="Ink 1048867"/>
              <p14:cNvContentPartPr/>
              <p14:nvPr/>
            </p14:nvContentPartPr>
            <p14:xfrm>
              <a:off x="1563637" y="4690988"/>
              <a:ext cx="1765104" cy="546740"/>
            </p14:xfrm>
          </p:contentPart>
        </mc:Choice>
        <mc:Fallback xmlns="">
          <p:sp>
            <p:nvSpPr>
              <p:cNvPr id="1048868" name=""/>
              <p:cNvSpPr/>
              <p:nvPr/>
            </p:nvSpPr>
            <p:spPr>
              <a:xfrm>
                <a:off x="1563637" y="4690988"/>
                <a:ext cx="1765104" cy="54674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48869" name="Ink 1048868"/>
              <p14:cNvContentPartPr/>
              <p14:nvPr/>
            </p14:nvContentPartPr>
            <p14:xfrm>
              <a:off x="1393749" y="4463081"/>
              <a:ext cx="2520985" cy="206283"/>
            </p14:xfrm>
          </p:contentPart>
        </mc:Choice>
        <mc:Fallback xmlns="">
          <p:sp>
            <p:nvSpPr>
              <p:cNvPr id="1048869" name=""/>
              <p:cNvSpPr/>
              <p:nvPr/>
            </p:nvSpPr>
            <p:spPr>
              <a:xfrm>
                <a:off x="1393749" y="4463081"/>
                <a:ext cx="2520985" cy="20628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48870" name="Ink 1048869"/>
              <p14:cNvContentPartPr/>
              <p14:nvPr/>
            </p14:nvContentPartPr>
            <p14:xfrm>
              <a:off x="5155687" y="4308374"/>
              <a:ext cx="645812" cy="472368"/>
            </p14:xfrm>
          </p:contentPart>
        </mc:Choice>
        <mc:Fallback xmlns="">
          <p:sp>
            <p:nvSpPr>
              <p:cNvPr id="1048870" name=""/>
              <p:cNvSpPr/>
              <p:nvPr/>
            </p:nvSpPr>
            <p:spPr>
              <a:xfrm>
                <a:off x="5155687" y="4308374"/>
                <a:ext cx="645812" cy="47236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48871" name="Ink 1048870"/>
              <p14:cNvContentPartPr/>
              <p14:nvPr/>
            </p14:nvContentPartPr>
            <p14:xfrm>
              <a:off x="7696411" y="4208543"/>
              <a:ext cx="630218" cy="524422"/>
            </p14:xfrm>
          </p:contentPart>
        </mc:Choice>
        <mc:Fallback xmlns="">
          <p:sp>
            <p:nvSpPr>
              <p:cNvPr id="1048871" name=""/>
              <p:cNvSpPr/>
              <p:nvPr/>
            </p:nvSpPr>
            <p:spPr>
              <a:xfrm>
                <a:off x="7696411" y="4208543"/>
                <a:ext cx="630218" cy="524422"/>
              </a:xfrm>
            </p:spPr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1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872" name="Ink 1048871"/>
              <p14:cNvContentPartPr/>
              <p14:nvPr/>
            </p14:nvContentPartPr>
            <p14:xfrm>
              <a:off x="1324580" y="655681"/>
              <a:ext cx="2233992" cy="787997"/>
            </p14:xfrm>
          </p:contentPart>
        </mc:Choice>
        <mc:Fallback xmlns="">
          <p:sp>
            <p:nvSpPr>
              <p:cNvPr id="1048872" name=""/>
              <p:cNvSpPr/>
              <p:nvPr/>
            </p:nvSpPr>
            <p:spPr>
              <a:xfrm>
                <a:off x="1324580" y="655681"/>
                <a:ext cx="2233992" cy="78799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873" name="Ink 1048872"/>
              <p14:cNvContentPartPr/>
              <p14:nvPr/>
            </p14:nvContentPartPr>
            <p14:xfrm>
              <a:off x="1147064" y="1672789"/>
              <a:ext cx="2049642" cy="1336091"/>
            </p14:xfrm>
          </p:contentPart>
        </mc:Choice>
        <mc:Fallback xmlns="">
          <p:sp>
            <p:nvSpPr>
              <p:cNvPr id="1048873" name=""/>
              <p:cNvSpPr/>
              <p:nvPr/>
            </p:nvSpPr>
            <p:spPr>
              <a:xfrm>
                <a:off x="1147064" y="1672789"/>
                <a:ext cx="2049642" cy="133609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874" name="Ink 1048873"/>
              <p14:cNvContentPartPr/>
              <p14:nvPr/>
            </p14:nvContentPartPr>
            <p14:xfrm>
              <a:off x="1359710" y="3579890"/>
              <a:ext cx="863849" cy="618407"/>
            </p14:xfrm>
          </p:contentPart>
        </mc:Choice>
        <mc:Fallback xmlns="">
          <p:sp>
            <p:nvSpPr>
              <p:cNvPr id="1048874" name=""/>
              <p:cNvSpPr/>
              <p:nvPr/>
            </p:nvSpPr>
            <p:spPr>
              <a:xfrm>
                <a:off x="1359710" y="3579890"/>
                <a:ext cx="863849" cy="61840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875" name="Ink 1048874"/>
              <p14:cNvContentPartPr/>
              <p14:nvPr/>
            </p14:nvContentPartPr>
            <p14:xfrm>
              <a:off x="1014002" y="3664767"/>
              <a:ext cx="1233237" cy="712589"/>
            </p14:xfrm>
          </p:contentPart>
        </mc:Choice>
        <mc:Fallback xmlns="">
          <p:sp>
            <p:nvSpPr>
              <p:cNvPr id="1048875" name=""/>
              <p:cNvSpPr/>
              <p:nvPr/>
            </p:nvSpPr>
            <p:spPr>
              <a:xfrm>
                <a:off x="1014002" y="3664767"/>
                <a:ext cx="1233237" cy="71258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876" name="Ink 1048875"/>
              <p14:cNvContentPartPr/>
              <p14:nvPr/>
            </p14:nvContentPartPr>
            <p14:xfrm>
              <a:off x="5773225" y="3799237"/>
              <a:ext cx="882475" cy="269587"/>
            </p14:xfrm>
          </p:contentPart>
        </mc:Choice>
        <mc:Fallback xmlns="">
          <p:sp>
            <p:nvSpPr>
              <p:cNvPr id="1048876" name=""/>
              <p:cNvSpPr/>
              <p:nvPr/>
            </p:nvSpPr>
            <p:spPr>
              <a:xfrm>
                <a:off x="5773225" y="3799237"/>
                <a:ext cx="882475" cy="26958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877" name="Ink 1048876"/>
              <p14:cNvContentPartPr/>
              <p14:nvPr/>
            </p14:nvContentPartPr>
            <p14:xfrm>
              <a:off x="5593241" y="3699203"/>
              <a:ext cx="1042754" cy="416471"/>
            </p14:xfrm>
          </p:contentPart>
        </mc:Choice>
        <mc:Fallback xmlns="">
          <p:sp>
            <p:nvSpPr>
              <p:cNvPr id="1048877" name=""/>
              <p:cNvSpPr/>
              <p:nvPr/>
            </p:nvSpPr>
            <p:spPr>
              <a:xfrm>
                <a:off x="5593241" y="3699203"/>
                <a:ext cx="1042754" cy="41647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878" name="Ink 1048877"/>
              <p14:cNvContentPartPr/>
              <p14:nvPr/>
            </p14:nvContentPartPr>
            <p14:xfrm>
              <a:off x="4222924" y="2694478"/>
              <a:ext cx="4085273" cy="119099"/>
            </p14:xfrm>
          </p:contentPart>
        </mc:Choice>
        <mc:Fallback xmlns="">
          <p:sp>
            <p:nvSpPr>
              <p:cNvPr id="1048878" name=""/>
              <p:cNvSpPr/>
              <p:nvPr/>
            </p:nvSpPr>
            <p:spPr>
              <a:xfrm>
                <a:off x="4222924" y="2694478"/>
                <a:ext cx="4085273" cy="11909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879" name="Ink 1048878"/>
              <p14:cNvContentPartPr/>
              <p14:nvPr/>
            </p14:nvContentPartPr>
            <p14:xfrm>
              <a:off x="3895239" y="2740434"/>
              <a:ext cx="4395268" cy="218878"/>
            </p14:xfrm>
          </p:contentPart>
        </mc:Choice>
        <mc:Fallback xmlns="">
          <p:sp>
            <p:nvSpPr>
              <p:cNvPr id="1048879" name=""/>
              <p:cNvSpPr/>
              <p:nvPr/>
            </p:nvSpPr>
            <p:spPr>
              <a:xfrm>
                <a:off x="3895239" y="2740434"/>
                <a:ext cx="4395268" cy="21887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880" name="Ink 1048879"/>
              <p14:cNvContentPartPr/>
              <p14:nvPr/>
            </p14:nvContentPartPr>
            <p14:xfrm>
              <a:off x="6613616" y="4255883"/>
              <a:ext cx="1342203" cy="1036465"/>
            </p14:xfrm>
          </p:contentPart>
        </mc:Choice>
        <mc:Fallback xmlns="">
          <p:sp>
            <p:nvSpPr>
              <p:cNvPr id="1048880" name=""/>
              <p:cNvSpPr/>
              <p:nvPr/>
            </p:nvSpPr>
            <p:spPr>
              <a:xfrm>
                <a:off x="6613616" y="4255883"/>
                <a:ext cx="1342203" cy="103646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8881" name="Ink 1048880"/>
              <p14:cNvContentPartPr/>
              <p14:nvPr/>
            </p14:nvContentPartPr>
            <p14:xfrm>
              <a:off x="5167876" y="4488955"/>
              <a:ext cx="811772" cy="765550"/>
            </p14:xfrm>
          </p:contentPart>
        </mc:Choice>
        <mc:Fallback xmlns="">
          <p:sp>
            <p:nvSpPr>
              <p:cNvPr id="1048881" name=""/>
              <p:cNvSpPr/>
              <p:nvPr/>
            </p:nvSpPr>
            <p:spPr>
              <a:xfrm>
                <a:off x="5167876" y="4488955"/>
                <a:ext cx="811772" cy="76555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8882" name="Ink 1048881"/>
              <p14:cNvContentPartPr/>
              <p14:nvPr/>
            </p14:nvContentPartPr>
            <p14:xfrm>
              <a:off x="1734387" y="2000467"/>
              <a:ext cx="899988" cy="817089"/>
            </p14:xfrm>
          </p:contentPart>
        </mc:Choice>
        <mc:Fallback xmlns="">
          <p:sp>
            <p:nvSpPr>
              <p:cNvPr id="1048882" name=""/>
              <p:cNvSpPr/>
              <p:nvPr/>
            </p:nvSpPr>
            <p:spPr>
              <a:xfrm>
                <a:off x="1734387" y="2000467"/>
                <a:ext cx="899988" cy="81708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8883" name="Ink 1048882"/>
              <p14:cNvContentPartPr/>
              <p14:nvPr/>
            </p14:nvContentPartPr>
            <p14:xfrm>
              <a:off x="4989396" y="266119"/>
              <a:ext cx="1029054" cy="638864"/>
            </p14:xfrm>
          </p:contentPart>
        </mc:Choice>
        <mc:Fallback xmlns="">
          <p:sp>
            <p:nvSpPr>
              <p:cNvPr id="1048883" name=""/>
              <p:cNvSpPr/>
              <p:nvPr/>
            </p:nvSpPr>
            <p:spPr>
              <a:xfrm>
                <a:off x="4989396" y="266119"/>
                <a:ext cx="1029054" cy="63886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8884" name="Ink 1048883"/>
              <p14:cNvContentPartPr/>
              <p14:nvPr/>
            </p14:nvContentPartPr>
            <p14:xfrm>
              <a:off x="6819635" y="409559"/>
              <a:ext cx="1061171" cy="491717"/>
            </p14:xfrm>
          </p:contentPart>
        </mc:Choice>
        <mc:Fallback xmlns="">
          <p:sp>
            <p:nvSpPr>
              <p:cNvPr id="1048884" name=""/>
              <p:cNvSpPr/>
              <p:nvPr/>
            </p:nvSpPr>
            <p:spPr>
              <a:xfrm>
                <a:off x="6819635" y="409559"/>
                <a:ext cx="1061171" cy="49171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8885" name="Ink 1048884"/>
              <p14:cNvContentPartPr/>
              <p14:nvPr/>
            </p14:nvContentPartPr>
            <p14:xfrm>
              <a:off x="6289992" y="1138585"/>
              <a:ext cx="1269097" cy="650838"/>
            </p14:xfrm>
          </p:contentPart>
        </mc:Choice>
        <mc:Fallback xmlns="">
          <p:sp>
            <p:nvSpPr>
              <p:cNvPr id="1048885" name=""/>
              <p:cNvSpPr/>
              <p:nvPr/>
            </p:nvSpPr>
            <p:spPr>
              <a:xfrm>
                <a:off x="6289992" y="1138585"/>
                <a:ext cx="1269097" cy="65083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8886" name="Ink 1048885"/>
              <p14:cNvContentPartPr/>
              <p14:nvPr/>
            </p14:nvContentPartPr>
            <p14:xfrm>
              <a:off x="2938564" y="3506642"/>
              <a:ext cx="604646" cy="497123"/>
            </p14:xfrm>
          </p:contentPart>
        </mc:Choice>
        <mc:Fallback xmlns="">
          <p:sp>
            <p:nvSpPr>
              <p:cNvPr id="1048886" name=""/>
              <p:cNvSpPr/>
              <p:nvPr/>
            </p:nvSpPr>
            <p:spPr>
              <a:xfrm>
                <a:off x="2938564" y="3506642"/>
                <a:ext cx="604646" cy="49712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8887" name="Ink 1048886"/>
              <p14:cNvContentPartPr/>
              <p14:nvPr/>
            </p14:nvContentPartPr>
            <p14:xfrm>
              <a:off x="4338818" y="3530714"/>
              <a:ext cx="900228" cy="565317"/>
            </p14:xfrm>
          </p:contentPart>
        </mc:Choice>
        <mc:Fallback xmlns="">
          <p:sp>
            <p:nvSpPr>
              <p:cNvPr id="1048887" name=""/>
              <p:cNvSpPr/>
              <p:nvPr/>
            </p:nvSpPr>
            <p:spPr>
              <a:xfrm>
                <a:off x="4338818" y="3530714"/>
                <a:ext cx="900228" cy="56531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8888" name="Ink 1048887"/>
              <p14:cNvContentPartPr/>
              <p14:nvPr/>
            </p14:nvContentPartPr>
            <p14:xfrm>
              <a:off x="7298331" y="3472912"/>
              <a:ext cx="688956" cy="411554"/>
            </p14:xfrm>
          </p:contentPart>
        </mc:Choice>
        <mc:Fallback xmlns="">
          <p:sp>
            <p:nvSpPr>
              <p:cNvPr id="1048888" name=""/>
              <p:cNvSpPr/>
              <p:nvPr/>
            </p:nvSpPr>
            <p:spPr>
              <a:xfrm>
                <a:off x="7298331" y="3472912"/>
                <a:ext cx="688956" cy="41155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8889" name="Ink 1048888"/>
              <p14:cNvContentPartPr/>
              <p14:nvPr/>
            </p14:nvContentPartPr>
            <p14:xfrm>
              <a:off x="3769423" y="4542561"/>
              <a:ext cx="955693" cy="587120"/>
            </p14:xfrm>
          </p:contentPart>
        </mc:Choice>
        <mc:Fallback xmlns="">
          <p:sp>
            <p:nvSpPr>
              <p:cNvPr id="1048889" name=""/>
              <p:cNvSpPr/>
              <p:nvPr/>
            </p:nvSpPr>
            <p:spPr>
              <a:xfrm>
                <a:off x="3769423" y="4542561"/>
                <a:ext cx="955693" cy="58712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8890" name="Ink 1048889"/>
              <p14:cNvContentPartPr/>
              <p14:nvPr/>
            </p14:nvContentPartPr>
            <p14:xfrm>
              <a:off x="2509698" y="4541345"/>
              <a:ext cx="821459" cy="745739"/>
            </p14:xfrm>
          </p:contentPart>
        </mc:Choice>
        <mc:Fallback xmlns="">
          <p:sp>
            <p:nvSpPr>
              <p:cNvPr id="1048890" name=""/>
              <p:cNvSpPr/>
              <p:nvPr/>
            </p:nvSpPr>
            <p:spPr>
              <a:xfrm>
                <a:off x="2509698" y="4541345"/>
                <a:ext cx="821459" cy="74573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8891" name="Ink 1048890"/>
              <p14:cNvContentPartPr/>
              <p14:nvPr/>
            </p14:nvContentPartPr>
            <p14:xfrm>
              <a:off x="1403398" y="4658883"/>
              <a:ext cx="546171" cy="528047"/>
            </p14:xfrm>
          </p:contentPart>
        </mc:Choice>
        <mc:Fallback xmlns="">
          <p:sp>
            <p:nvSpPr>
              <p:cNvPr id="1048891" name=""/>
              <p:cNvSpPr/>
              <p:nvPr/>
            </p:nvSpPr>
            <p:spPr>
              <a:xfrm>
                <a:off x="1403398" y="4658883"/>
                <a:ext cx="546171" cy="528047"/>
              </a:xfrm>
            </p:spPr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899" name="Ink 1048898"/>
              <p14:cNvContentPartPr/>
              <p14:nvPr/>
            </p14:nvContentPartPr>
            <p14:xfrm>
              <a:off x="1308761" y="1525543"/>
              <a:ext cx="1031584" cy="445163"/>
            </p14:xfrm>
          </p:contentPart>
        </mc:Choice>
        <mc:Fallback xmlns="">
          <p:sp>
            <p:nvSpPr>
              <p:cNvPr id="1048899" name=""/>
              <p:cNvSpPr/>
              <p:nvPr/>
            </p:nvSpPr>
            <p:spPr>
              <a:xfrm>
                <a:off x="1308761" y="1525543"/>
                <a:ext cx="1031584" cy="44516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900" name="Ink 1048899"/>
              <p14:cNvContentPartPr/>
              <p14:nvPr/>
            </p14:nvContentPartPr>
            <p14:xfrm>
              <a:off x="1051207" y="1430735"/>
              <a:ext cx="1314602" cy="483349"/>
            </p14:xfrm>
          </p:contentPart>
        </mc:Choice>
        <mc:Fallback xmlns="">
          <p:sp>
            <p:nvSpPr>
              <p:cNvPr id="1048900" name=""/>
              <p:cNvSpPr/>
              <p:nvPr/>
            </p:nvSpPr>
            <p:spPr>
              <a:xfrm>
                <a:off x="1051207" y="1430735"/>
                <a:ext cx="1314602" cy="48334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901" name="Ink 1048900"/>
              <p14:cNvContentPartPr/>
              <p14:nvPr/>
            </p14:nvContentPartPr>
            <p14:xfrm>
              <a:off x="5915433" y="1527226"/>
              <a:ext cx="816833" cy="271964"/>
            </p14:xfrm>
          </p:contentPart>
        </mc:Choice>
        <mc:Fallback xmlns="">
          <p:sp>
            <p:nvSpPr>
              <p:cNvPr id="1048901" name=""/>
              <p:cNvSpPr/>
              <p:nvPr/>
            </p:nvSpPr>
            <p:spPr>
              <a:xfrm>
                <a:off x="5915433" y="1527226"/>
                <a:ext cx="816833" cy="27196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902" name="Ink 1048901"/>
              <p14:cNvContentPartPr/>
              <p14:nvPr/>
            </p14:nvContentPartPr>
            <p14:xfrm>
              <a:off x="5741893" y="1481785"/>
              <a:ext cx="741256" cy="622822"/>
            </p14:xfrm>
          </p:contentPart>
        </mc:Choice>
        <mc:Fallback xmlns="">
          <p:sp>
            <p:nvSpPr>
              <p:cNvPr id="1048902" name=""/>
              <p:cNvSpPr/>
              <p:nvPr/>
            </p:nvSpPr>
            <p:spPr>
              <a:xfrm>
                <a:off x="5741893" y="1481785"/>
                <a:ext cx="741256" cy="62282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903" name="Ink 1048902"/>
              <p14:cNvContentPartPr/>
              <p14:nvPr/>
            </p14:nvContentPartPr>
            <p14:xfrm>
              <a:off x="5169676" y="2413030"/>
              <a:ext cx="898530" cy="712008"/>
            </p14:xfrm>
          </p:contentPart>
        </mc:Choice>
        <mc:Fallback xmlns="">
          <p:sp>
            <p:nvSpPr>
              <p:cNvPr id="1048903" name=""/>
              <p:cNvSpPr/>
              <p:nvPr/>
            </p:nvSpPr>
            <p:spPr>
              <a:xfrm>
                <a:off x="5169676" y="2413030"/>
                <a:ext cx="898530" cy="71200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904" name="Ink 1048903"/>
              <p14:cNvContentPartPr/>
              <p14:nvPr/>
            </p14:nvContentPartPr>
            <p14:xfrm>
              <a:off x="5263830" y="2166755"/>
              <a:ext cx="740063" cy="1004064"/>
            </p14:xfrm>
          </p:contentPart>
        </mc:Choice>
        <mc:Fallback xmlns="">
          <p:sp>
            <p:nvSpPr>
              <p:cNvPr id="1048904" name=""/>
              <p:cNvSpPr/>
              <p:nvPr/>
            </p:nvSpPr>
            <p:spPr>
              <a:xfrm>
                <a:off x="5263830" y="2166755"/>
                <a:ext cx="740063" cy="100406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905" name="Ink 1048904"/>
              <p14:cNvContentPartPr/>
              <p14:nvPr/>
            </p14:nvContentPartPr>
            <p14:xfrm>
              <a:off x="6552573" y="2299710"/>
              <a:ext cx="1208777" cy="994351"/>
            </p14:xfrm>
          </p:contentPart>
        </mc:Choice>
        <mc:Fallback xmlns="">
          <p:sp>
            <p:nvSpPr>
              <p:cNvPr id="1048905" name=""/>
              <p:cNvSpPr/>
              <p:nvPr/>
            </p:nvSpPr>
            <p:spPr>
              <a:xfrm>
                <a:off x="6552573" y="2299710"/>
                <a:ext cx="1208777" cy="99435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906" name="Ink 1048905"/>
              <p14:cNvContentPartPr/>
              <p14:nvPr/>
            </p14:nvContentPartPr>
            <p14:xfrm>
              <a:off x="6583806" y="2366217"/>
              <a:ext cx="962551" cy="1028574"/>
            </p14:xfrm>
          </p:contentPart>
        </mc:Choice>
        <mc:Fallback xmlns="">
          <p:sp>
            <p:nvSpPr>
              <p:cNvPr id="1048906" name=""/>
              <p:cNvSpPr/>
              <p:nvPr/>
            </p:nvSpPr>
            <p:spPr>
              <a:xfrm>
                <a:off x="6583806" y="2366217"/>
                <a:ext cx="962551" cy="102857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907" name="Ink 1048906"/>
              <p14:cNvContentPartPr/>
              <p14:nvPr/>
            </p14:nvContentPartPr>
            <p14:xfrm>
              <a:off x="6439233" y="2347272"/>
              <a:ext cx="1032574" cy="1850676"/>
            </p14:xfrm>
          </p:contentPart>
        </mc:Choice>
        <mc:Fallback xmlns="">
          <p:sp>
            <p:nvSpPr>
              <p:cNvPr id="1048907" name=""/>
              <p:cNvSpPr/>
              <p:nvPr/>
            </p:nvSpPr>
            <p:spPr>
              <a:xfrm>
                <a:off x="6439233" y="2347272"/>
                <a:ext cx="1032574" cy="185067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8908" name="Ink 1048907"/>
              <p14:cNvContentPartPr/>
              <p14:nvPr/>
            </p14:nvContentPartPr>
            <p14:xfrm>
              <a:off x="2884257" y="1458803"/>
              <a:ext cx="901802" cy="379931"/>
            </p14:xfrm>
          </p:contentPart>
        </mc:Choice>
        <mc:Fallback xmlns="">
          <p:sp>
            <p:nvSpPr>
              <p:cNvPr id="1048908" name=""/>
              <p:cNvSpPr/>
              <p:nvPr/>
            </p:nvSpPr>
            <p:spPr>
              <a:xfrm>
                <a:off x="2884257" y="1458803"/>
                <a:ext cx="901802" cy="37993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8909" name="Ink 1048908"/>
              <p14:cNvContentPartPr/>
              <p14:nvPr/>
            </p14:nvContentPartPr>
            <p14:xfrm>
              <a:off x="4403764" y="1423132"/>
              <a:ext cx="1087961" cy="413173"/>
            </p14:xfrm>
          </p:contentPart>
        </mc:Choice>
        <mc:Fallback xmlns="">
          <p:sp>
            <p:nvSpPr>
              <p:cNvPr id="1048909" name=""/>
              <p:cNvSpPr/>
              <p:nvPr/>
            </p:nvSpPr>
            <p:spPr>
              <a:xfrm>
                <a:off x="4403764" y="1423132"/>
                <a:ext cx="1087961" cy="41317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8910" name="Ink 1048909"/>
              <p14:cNvContentPartPr/>
              <p14:nvPr/>
            </p14:nvContentPartPr>
            <p14:xfrm>
              <a:off x="7501566" y="1250659"/>
              <a:ext cx="688945" cy="445281"/>
            </p14:xfrm>
          </p:contentPart>
        </mc:Choice>
        <mc:Fallback xmlns="">
          <p:sp>
            <p:nvSpPr>
              <p:cNvPr id="1048910" name=""/>
              <p:cNvSpPr/>
              <p:nvPr/>
            </p:nvSpPr>
            <p:spPr>
              <a:xfrm>
                <a:off x="7501566" y="1250659"/>
                <a:ext cx="688945" cy="44528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8911" name="Ink 1048910"/>
              <p14:cNvContentPartPr/>
              <p14:nvPr/>
            </p14:nvContentPartPr>
            <p14:xfrm>
              <a:off x="3955302" y="2357170"/>
              <a:ext cx="636643" cy="339698"/>
            </p14:xfrm>
          </p:contentPart>
        </mc:Choice>
        <mc:Fallback xmlns="">
          <p:sp>
            <p:nvSpPr>
              <p:cNvPr id="1048911" name=""/>
              <p:cNvSpPr/>
              <p:nvPr/>
            </p:nvSpPr>
            <p:spPr>
              <a:xfrm>
                <a:off x="3955302" y="2357170"/>
                <a:ext cx="636643" cy="33969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8912" name="Ink 1048911"/>
              <p14:cNvContentPartPr/>
              <p14:nvPr/>
            </p14:nvContentPartPr>
            <p14:xfrm>
              <a:off x="2705695" y="2400459"/>
              <a:ext cx="747339" cy="492612"/>
            </p14:xfrm>
          </p:contentPart>
        </mc:Choice>
        <mc:Fallback xmlns="">
          <p:sp>
            <p:nvSpPr>
              <p:cNvPr id="1048912" name=""/>
              <p:cNvSpPr/>
              <p:nvPr/>
            </p:nvSpPr>
            <p:spPr>
              <a:xfrm>
                <a:off x="2705695" y="2400459"/>
                <a:ext cx="747339" cy="49261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8913" name="Ink 1048912"/>
              <p14:cNvContentPartPr/>
              <p14:nvPr/>
            </p14:nvContentPartPr>
            <p14:xfrm>
              <a:off x="1050658" y="2307064"/>
              <a:ext cx="827651" cy="345413"/>
            </p14:xfrm>
          </p:contentPart>
        </mc:Choice>
        <mc:Fallback xmlns="">
          <p:sp>
            <p:nvSpPr>
              <p:cNvPr id="1048913" name=""/>
              <p:cNvSpPr/>
              <p:nvPr/>
            </p:nvSpPr>
            <p:spPr>
              <a:xfrm>
                <a:off x="1050658" y="2307064"/>
                <a:ext cx="827651" cy="34541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8914" name="Ink 1048913"/>
              <p14:cNvContentPartPr/>
              <p14:nvPr/>
            </p14:nvContentPartPr>
            <p14:xfrm>
              <a:off x="1590379" y="3811760"/>
              <a:ext cx="1066842" cy="872734"/>
            </p14:xfrm>
          </p:contentPart>
        </mc:Choice>
        <mc:Fallback xmlns="">
          <p:sp>
            <p:nvSpPr>
              <p:cNvPr id="1048914" name=""/>
              <p:cNvSpPr/>
              <p:nvPr/>
            </p:nvSpPr>
            <p:spPr>
              <a:xfrm>
                <a:off x="1590379" y="3811760"/>
                <a:ext cx="1066842" cy="87273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8915" name="Ink 1048914"/>
              <p14:cNvContentPartPr/>
              <p14:nvPr/>
            </p14:nvContentPartPr>
            <p14:xfrm>
              <a:off x="3027881" y="200390"/>
              <a:ext cx="494543" cy="420587"/>
            </p14:xfrm>
          </p:contentPart>
        </mc:Choice>
        <mc:Fallback xmlns="">
          <p:sp>
            <p:nvSpPr>
              <p:cNvPr id="1048915" name=""/>
              <p:cNvSpPr/>
              <p:nvPr/>
            </p:nvSpPr>
            <p:spPr>
              <a:xfrm>
                <a:off x="3027881" y="200390"/>
                <a:ext cx="494543" cy="42058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8916" name="Ink 1048915"/>
              <p14:cNvContentPartPr/>
              <p14:nvPr/>
            </p14:nvContentPartPr>
            <p14:xfrm>
              <a:off x="1796200" y="554433"/>
              <a:ext cx="922468" cy="131057"/>
            </p14:xfrm>
          </p:contentPart>
        </mc:Choice>
        <mc:Fallback xmlns="">
          <p:sp>
            <p:nvSpPr>
              <p:cNvPr id="1048916" name=""/>
              <p:cNvSpPr/>
              <p:nvPr/>
            </p:nvSpPr>
            <p:spPr>
              <a:xfrm>
                <a:off x="1796200" y="554433"/>
                <a:ext cx="922468" cy="13105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8917" name="Ink 1048916"/>
              <p14:cNvContentPartPr/>
              <p14:nvPr/>
            </p14:nvContentPartPr>
            <p14:xfrm>
              <a:off x="3755425" y="502150"/>
              <a:ext cx="3336263" cy="95103"/>
            </p14:xfrm>
          </p:contentPart>
        </mc:Choice>
        <mc:Fallback xmlns="">
          <p:sp>
            <p:nvSpPr>
              <p:cNvPr id="1048917" name=""/>
              <p:cNvSpPr/>
              <p:nvPr/>
            </p:nvSpPr>
            <p:spPr>
              <a:xfrm>
                <a:off x="3755425" y="502150"/>
                <a:ext cx="3336263" cy="9510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8918" name="Ink 1048917"/>
              <p14:cNvContentPartPr/>
              <p14:nvPr/>
            </p14:nvContentPartPr>
            <p14:xfrm>
              <a:off x="5272469" y="4443203"/>
              <a:ext cx="2987438" cy="283912"/>
            </p14:xfrm>
          </p:contentPart>
        </mc:Choice>
        <mc:Fallback xmlns="">
          <p:sp>
            <p:nvSpPr>
              <p:cNvPr id="1048918" name=""/>
              <p:cNvSpPr/>
              <p:nvPr/>
            </p:nvSpPr>
            <p:spPr>
              <a:xfrm>
                <a:off x="5272469" y="4443203"/>
                <a:ext cx="2987438" cy="28391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8919" name="Ink 1048918"/>
              <p14:cNvContentPartPr/>
              <p14:nvPr/>
            </p14:nvContentPartPr>
            <p14:xfrm>
              <a:off x="5718489" y="4441010"/>
              <a:ext cx="2572017" cy="148666"/>
            </p14:xfrm>
          </p:contentPart>
        </mc:Choice>
        <mc:Fallback xmlns="">
          <p:sp>
            <p:nvSpPr>
              <p:cNvPr id="1048919" name=""/>
              <p:cNvSpPr/>
              <p:nvPr/>
            </p:nvSpPr>
            <p:spPr>
              <a:xfrm>
                <a:off x="5718489" y="4441010"/>
                <a:ext cx="2572017" cy="148666"/>
              </a:xfrm>
            </p:spPr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1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920" name="Ink 1048919"/>
              <p14:cNvContentPartPr/>
              <p14:nvPr/>
            </p14:nvContentPartPr>
            <p14:xfrm>
              <a:off x="3950831" y="2369833"/>
              <a:ext cx="330809" cy="368528"/>
            </p14:xfrm>
          </p:contentPart>
        </mc:Choice>
        <mc:Fallback xmlns="">
          <p:sp>
            <p:nvSpPr>
              <p:cNvPr id="1048920" name=""/>
              <p:cNvSpPr/>
              <p:nvPr/>
            </p:nvSpPr>
            <p:spPr>
              <a:xfrm>
                <a:off x="3950831" y="2369833"/>
                <a:ext cx="330809" cy="36852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921" name="Ink 1048920"/>
              <p14:cNvContentPartPr/>
              <p14:nvPr/>
            </p14:nvContentPartPr>
            <p14:xfrm>
              <a:off x="4242393" y="2543179"/>
              <a:ext cx="19952" cy="262801"/>
            </p14:xfrm>
          </p:contentPart>
        </mc:Choice>
        <mc:Fallback xmlns="">
          <p:sp>
            <p:nvSpPr>
              <p:cNvPr id="1048921" name=""/>
              <p:cNvSpPr/>
              <p:nvPr/>
            </p:nvSpPr>
            <p:spPr>
              <a:xfrm>
                <a:off x="4242393" y="2543179"/>
                <a:ext cx="19952" cy="26280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922" name="Ink 1048921"/>
              <p14:cNvContentPartPr/>
              <p14:nvPr/>
            </p14:nvContentPartPr>
            <p14:xfrm>
              <a:off x="4338258" y="2396200"/>
              <a:ext cx="36711" cy="25175"/>
            </p14:xfrm>
          </p:contentPart>
        </mc:Choice>
        <mc:Fallback xmlns="">
          <p:sp>
            <p:nvSpPr>
              <p:cNvPr id="1048922" name=""/>
              <p:cNvSpPr/>
              <p:nvPr/>
            </p:nvSpPr>
            <p:spPr>
              <a:xfrm>
                <a:off x="4338258" y="2396200"/>
                <a:ext cx="36711" cy="2517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923" name="Ink 1048922"/>
              <p14:cNvContentPartPr/>
              <p14:nvPr/>
            </p14:nvContentPartPr>
            <p14:xfrm>
              <a:off x="4362032" y="2580205"/>
              <a:ext cx="170341" cy="191745"/>
            </p14:xfrm>
          </p:contentPart>
        </mc:Choice>
        <mc:Fallback xmlns="">
          <p:sp>
            <p:nvSpPr>
              <p:cNvPr id="1048923" name=""/>
              <p:cNvSpPr/>
              <p:nvPr/>
            </p:nvSpPr>
            <p:spPr>
              <a:xfrm>
                <a:off x="4362032" y="2580205"/>
                <a:ext cx="170341" cy="19174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924" name="Ink 1048923"/>
              <p14:cNvContentPartPr/>
              <p14:nvPr/>
            </p14:nvContentPartPr>
            <p14:xfrm>
              <a:off x="4594776" y="2444445"/>
              <a:ext cx="21181" cy="311907"/>
            </p14:xfrm>
          </p:contentPart>
        </mc:Choice>
        <mc:Fallback xmlns="">
          <p:sp>
            <p:nvSpPr>
              <p:cNvPr id="1048924" name=""/>
              <p:cNvSpPr/>
              <p:nvPr/>
            </p:nvSpPr>
            <p:spPr>
              <a:xfrm>
                <a:off x="4594776" y="2444445"/>
                <a:ext cx="21181" cy="31190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925" name="Ink 1048924"/>
              <p14:cNvContentPartPr/>
              <p14:nvPr/>
            </p14:nvContentPartPr>
            <p14:xfrm>
              <a:off x="4492784" y="2590879"/>
              <a:ext cx="215368" cy="17234"/>
            </p14:xfrm>
          </p:contentPart>
        </mc:Choice>
        <mc:Fallback xmlns="">
          <p:sp>
            <p:nvSpPr>
              <p:cNvPr id="1048925" name=""/>
              <p:cNvSpPr/>
              <p:nvPr/>
            </p:nvSpPr>
            <p:spPr>
              <a:xfrm>
                <a:off x="4492784" y="2590879"/>
                <a:ext cx="215368" cy="1723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926" name="Ink 1048925"/>
              <p14:cNvContentPartPr/>
              <p14:nvPr/>
            </p14:nvContentPartPr>
            <p14:xfrm>
              <a:off x="5128806" y="2373761"/>
              <a:ext cx="9979" cy="407303"/>
            </p14:xfrm>
          </p:contentPart>
        </mc:Choice>
        <mc:Fallback xmlns="">
          <p:sp>
            <p:nvSpPr>
              <p:cNvPr id="1048926" name=""/>
              <p:cNvSpPr/>
              <p:nvPr/>
            </p:nvSpPr>
            <p:spPr>
              <a:xfrm>
                <a:off x="5128806" y="2373761"/>
                <a:ext cx="9979" cy="40730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927" name="Ink 1048926"/>
              <p14:cNvContentPartPr/>
              <p14:nvPr/>
            </p14:nvContentPartPr>
            <p14:xfrm>
              <a:off x="5036426" y="2533892"/>
              <a:ext cx="244439" cy="292559"/>
            </p14:xfrm>
          </p:contentPart>
        </mc:Choice>
        <mc:Fallback xmlns="">
          <p:sp>
            <p:nvSpPr>
              <p:cNvPr id="1048927" name=""/>
              <p:cNvSpPr/>
              <p:nvPr/>
            </p:nvSpPr>
            <p:spPr>
              <a:xfrm>
                <a:off x="5036426" y="2533892"/>
                <a:ext cx="244439" cy="29255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928" name="Ink 1048927"/>
              <p14:cNvContentPartPr/>
              <p14:nvPr/>
            </p14:nvContentPartPr>
            <p14:xfrm>
              <a:off x="2283343" y="1408552"/>
              <a:ext cx="1411434" cy="1203108"/>
            </p14:xfrm>
          </p:contentPart>
        </mc:Choice>
        <mc:Fallback xmlns="">
          <p:sp>
            <p:nvSpPr>
              <p:cNvPr id="1048928" name=""/>
              <p:cNvSpPr/>
              <p:nvPr/>
            </p:nvSpPr>
            <p:spPr>
              <a:xfrm>
                <a:off x="2283343" y="1408552"/>
                <a:ext cx="1411434" cy="120310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8929" name="Ink 1048928"/>
              <p14:cNvContentPartPr/>
              <p14:nvPr/>
            </p14:nvContentPartPr>
            <p14:xfrm>
              <a:off x="3419499" y="1107044"/>
              <a:ext cx="486534" cy="453939"/>
            </p14:xfrm>
          </p:contentPart>
        </mc:Choice>
        <mc:Fallback xmlns="">
          <p:sp>
            <p:nvSpPr>
              <p:cNvPr id="1048929" name=""/>
              <p:cNvSpPr/>
              <p:nvPr/>
            </p:nvSpPr>
            <p:spPr>
              <a:xfrm>
                <a:off x="3419499" y="1107044"/>
                <a:ext cx="486534" cy="45393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8930" name="Ink 1048929"/>
              <p14:cNvContentPartPr/>
              <p14:nvPr/>
            </p14:nvContentPartPr>
            <p14:xfrm>
              <a:off x="3473808" y="1372392"/>
              <a:ext cx="132401" cy="189153"/>
            </p14:xfrm>
          </p:contentPart>
        </mc:Choice>
        <mc:Fallback xmlns="">
          <p:sp>
            <p:nvSpPr>
              <p:cNvPr id="1048930" name=""/>
              <p:cNvSpPr/>
              <p:nvPr/>
            </p:nvSpPr>
            <p:spPr>
              <a:xfrm>
                <a:off x="3473808" y="1372392"/>
                <a:ext cx="132401" cy="18915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8931" name="Ink 1048930"/>
              <p14:cNvContentPartPr/>
              <p14:nvPr/>
            </p14:nvContentPartPr>
            <p14:xfrm>
              <a:off x="3263854" y="589851"/>
              <a:ext cx="473773" cy="367506"/>
            </p14:xfrm>
          </p:contentPart>
        </mc:Choice>
        <mc:Fallback xmlns="">
          <p:sp>
            <p:nvSpPr>
              <p:cNvPr id="1048931" name=""/>
              <p:cNvSpPr/>
              <p:nvPr/>
            </p:nvSpPr>
            <p:spPr>
              <a:xfrm>
                <a:off x="3263854" y="589851"/>
                <a:ext cx="473773" cy="36750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8932" name="Ink 1048931"/>
              <p14:cNvContentPartPr/>
              <p14:nvPr/>
            </p14:nvContentPartPr>
            <p14:xfrm>
              <a:off x="850781" y="1410670"/>
              <a:ext cx="854039" cy="655526"/>
            </p14:xfrm>
          </p:contentPart>
        </mc:Choice>
        <mc:Fallback xmlns="">
          <p:sp>
            <p:nvSpPr>
              <p:cNvPr id="1048932" name=""/>
              <p:cNvSpPr/>
              <p:nvPr/>
            </p:nvSpPr>
            <p:spPr>
              <a:xfrm>
                <a:off x="850781" y="1410670"/>
                <a:ext cx="854039" cy="65552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8933" name="Ink 1048932"/>
              <p14:cNvContentPartPr/>
              <p14:nvPr/>
            </p14:nvContentPartPr>
            <p14:xfrm>
              <a:off x="5340999" y="1436458"/>
              <a:ext cx="671343" cy="564345"/>
            </p14:xfrm>
          </p:contentPart>
        </mc:Choice>
        <mc:Fallback xmlns="">
          <p:sp>
            <p:nvSpPr>
              <p:cNvPr id="1048933" name=""/>
              <p:cNvSpPr/>
              <p:nvPr/>
            </p:nvSpPr>
            <p:spPr>
              <a:xfrm>
                <a:off x="5340999" y="1436458"/>
                <a:ext cx="671343" cy="56434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8934" name="Ink 1048933"/>
              <p14:cNvContentPartPr/>
              <p14:nvPr/>
            </p14:nvContentPartPr>
            <p14:xfrm>
              <a:off x="6587287" y="1498236"/>
              <a:ext cx="542039" cy="552932"/>
            </p14:xfrm>
          </p:contentPart>
        </mc:Choice>
        <mc:Fallback xmlns="">
          <p:sp>
            <p:nvSpPr>
              <p:cNvPr id="1048934" name=""/>
              <p:cNvSpPr/>
              <p:nvPr/>
            </p:nvSpPr>
            <p:spPr>
              <a:xfrm>
                <a:off x="6587287" y="1498236"/>
                <a:ext cx="542039" cy="55293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8935" name="Ink 1048934"/>
              <p14:cNvContentPartPr/>
              <p14:nvPr/>
            </p14:nvContentPartPr>
            <p14:xfrm>
              <a:off x="7468622" y="1768554"/>
              <a:ext cx="523689" cy="622420"/>
            </p14:xfrm>
          </p:contentPart>
        </mc:Choice>
        <mc:Fallback xmlns="">
          <p:sp>
            <p:nvSpPr>
              <p:cNvPr id="1048935" name=""/>
              <p:cNvSpPr/>
              <p:nvPr/>
            </p:nvSpPr>
            <p:spPr>
              <a:xfrm>
                <a:off x="7468622" y="1768554"/>
                <a:ext cx="523689" cy="62242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8936" name="Ink 1048935"/>
              <p14:cNvContentPartPr/>
              <p14:nvPr/>
            </p14:nvContentPartPr>
            <p14:xfrm>
              <a:off x="7735035" y="1077468"/>
              <a:ext cx="489039" cy="558205"/>
            </p14:xfrm>
          </p:contentPart>
        </mc:Choice>
        <mc:Fallback xmlns="">
          <p:sp>
            <p:nvSpPr>
              <p:cNvPr id="1048936" name=""/>
              <p:cNvSpPr/>
              <p:nvPr/>
            </p:nvSpPr>
            <p:spPr>
              <a:xfrm>
                <a:off x="7735035" y="1077468"/>
                <a:ext cx="489039" cy="55820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8937" name="Ink 1048936"/>
              <p14:cNvContentPartPr/>
              <p14:nvPr/>
            </p14:nvContentPartPr>
            <p14:xfrm>
              <a:off x="2467148" y="3073403"/>
              <a:ext cx="726915" cy="357939"/>
            </p14:xfrm>
          </p:contentPart>
        </mc:Choice>
        <mc:Fallback xmlns="">
          <p:sp>
            <p:nvSpPr>
              <p:cNvPr id="1048937" name=""/>
              <p:cNvSpPr/>
              <p:nvPr/>
            </p:nvSpPr>
            <p:spPr>
              <a:xfrm>
                <a:off x="2467148" y="3073403"/>
                <a:ext cx="726915" cy="35793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8938" name="Ink 1048937"/>
              <p14:cNvContentPartPr/>
              <p14:nvPr/>
            </p14:nvContentPartPr>
            <p14:xfrm>
              <a:off x="5280958" y="3461296"/>
              <a:ext cx="2936656" cy="619195"/>
            </p14:xfrm>
          </p:contentPart>
        </mc:Choice>
        <mc:Fallback xmlns="">
          <p:sp>
            <p:nvSpPr>
              <p:cNvPr id="1048938" name=""/>
              <p:cNvSpPr/>
              <p:nvPr/>
            </p:nvSpPr>
            <p:spPr>
              <a:xfrm>
                <a:off x="5280958" y="3461296"/>
                <a:ext cx="2936656" cy="61919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8939" name="Ink 1048938"/>
              <p14:cNvContentPartPr/>
              <p14:nvPr/>
            </p14:nvContentPartPr>
            <p14:xfrm>
              <a:off x="7110211" y="3189210"/>
              <a:ext cx="1039883" cy="527730"/>
            </p14:xfrm>
          </p:contentPart>
        </mc:Choice>
        <mc:Fallback xmlns="">
          <p:sp>
            <p:nvSpPr>
              <p:cNvPr id="1048939" name=""/>
              <p:cNvSpPr/>
              <p:nvPr/>
            </p:nvSpPr>
            <p:spPr>
              <a:xfrm>
                <a:off x="7110211" y="3189210"/>
                <a:ext cx="1039883" cy="52773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8940" name="Ink 1048939"/>
              <p14:cNvContentPartPr/>
              <p14:nvPr/>
            </p14:nvContentPartPr>
            <p14:xfrm>
              <a:off x="7675689" y="3789668"/>
              <a:ext cx="544731" cy="516209"/>
            </p14:xfrm>
          </p:contentPart>
        </mc:Choice>
        <mc:Fallback xmlns="">
          <p:sp>
            <p:nvSpPr>
              <p:cNvPr id="1048940" name=""/>
              <p:cNvSpPr/>
              <p:nvPr/>
            </p:nvSpPr>
            <p:spPr>
              <a:xfrm>
                <a:off x="7675689" y="3789668"/>
                <a:ext cx="544731" cy="51620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8941" name="Ink 1048940"/>
              <p14:cNvContentPartPr/>
              <p14:nvPr/>
            </p14:nvContentPartPr>
            <p14:xfrm>
              <a:off x="7636497" y="4281154"/>
              <a:ext cx="423740" cy="464101"/>
            </p14:xfrm>
          </p:contentPart>
        </mc:Choice>
        <mc:Fallback xmlns="">
          <p:sp>
            <p:nvSpPr>
              <p:cNvPr id="1048941" name=""/>
              <p:cNvSpPr/>
              <p:nvPr/>
            </p:nvSpPr>
            <p:spPr>
              <a:xfrm>
                <a:off x="7636497" y="4281154"/>
                <a:ext cx="423740" cy="46410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8943" name="Ink 1048942"/>
              <p14:cNvContentPartPr/>
              <p14:nvPr/>
            </p14:nvContentPartPr>
            <p14:xfrm>
              <a:off x="941482" y="4055953"/>
              <a:ext cx="2409185" cy="219285"/>
            </p14:xfrm>
          </p:contentPart>
        </mc:Choice>
        <mc:Fallback xmlns="">
          <p:sp>
            <p:nvSpPr>
              <p:cNvPr id="1048943" name=""/>
              <p:cNvSpPr/>
              <p:nvPr/>
            </p:nvSpPr>
            <p:spPr>
              <a:xfrm>
                <a:off x="941482" y="4055953"/>
                <a:ext cx="2409185" cy="21928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8944" name="Ink 1048943"/>
              <p14:cNvContentPartPr/>
              <p14:nvPr/>
            </p14:nvContentPartPr>
            <p14:xfrm>
              <a:off x="1460613" y="4479252"/>
              <a:ext cx="305568" cy="441699"/>
            </p14:xfrm>
          </p:contentPart>
        </mc:Choice>
        <mc:Fallback xmlns="">
          <p:sp>
            <p:nvSpPr>
              <p:cNvPr id="1048944" name=""/>
              <p:cNvSpPr/>
              <p:nvPr/>
            </p:nvSpPr>
            <p:spPr>
              <a:xfrm>
                <a:off x="1460613" y="4479252"/>
                <a:ext cx="305568" cy="44169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8945" name="Ink 1048944"/>
              <p14:cNvContentPartPr/>
              <p14:nvPr/>
            </p14:nvContentPartPr>
            <p14:xfrm>
              <a:off x="1907538" y="4514500"/>
              <a:ext cx="302028" cy="280817"/>
            </p14:xfrm>
          </p:contentPart>
        </mc:Choice>
        <mc:Fallback xmlns="">
          <p:sp>
            <p:nvSpPr>
              <p:cNvPr id="1048945" name=""/>
              <p:cNvSpPr/>
              <p:nvPr/>
            </p:nvSpPr>
            <p:spPr>
              <a:xfrm>
                <a:off x="1907538" y="4514500"/>
                <a:ext cx="302028" cy="28081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8946" name="Ink 1048945"/>
              <p14:cNvContentPartPr/>
              <p14:nvPr/>
            </p14:nvContentPartPr>
            <p14:xfrm>
              <a:off x="2260827" y="4471864"/>
              <a:ext cx="50675" cy="408783"/>
            </p14:xfrm>
          </p:contentPart>
        </mc:Choice>
        <mc:Fallback xmlns="">
          <p:sp>
            <p:nvSpPr>
              <p:cNvPr id="1048946" name=""/>
              <p:cNvSpPr/>
              <p:nvPr/>
            </p:nvSpPr>
            <p:spPr>
              <a:xfrm>
                <a:off x="2260827" y="4471864"/>
                <a:ext cx="50675" cy="40878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8947" name="Ink 1048946"/>
              <p14:cNvContentPartPr/>
              <p14:nvPr/>
            </p14:nvContentPartPr>
            <p14:xfrm>
              <a:off x="2110506" y="4405333"/>
              <a:ext cx="391077" cy="550126"/>
            </p14:xfrm>
          </p:contentPart>
        </mc:Choice>
        <mc:Fallback xmlns="">
          <p:sp>
            <p:nvSpPr>
              <p:cNvPr id="1048947" name=""/>
              <p:cNvSpPr/>
              <p:nvPr/>
            </p:nvSpPr>
            <p:spPr>
              <a:xfrm>
                <a:off x="2110506" y="4405333"/>
                <a:ext cx="391077" cy="550126"/>
              </a:xfrm>
            </p:spPr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948" name="Ink 1048947"/>
              <p14:cNvContentPartPr/>
              <p14:nvPr/>
            </p14:nvContentPartPr>
            <p14:xfrm>
              <a:off x="5877323" y="-261838"/>
              <a:ext cx="3356627" cy="3202934"/>
            </p14:xfrm>
          </p:contentPart>
        </mc:Choice>
        <mc:Fallback xmlns="">
          <p:sp>
            <p:nvSpPr>
              <p:cNvPr id="1048948" name=""/>
              <p:cNvSpPr/>
              <p:nvPr/>
            </p:nvSpPr>
            <p:spPr>
              <a:xfrm>
                <a:off x="5877323" y="-261838"/>
                <a:ext cx="3356627" cy="320293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949" name="Ink 1048948"/>
              <p14:cNvContentPartPr/>
              <p14:nvPr/>
            </p14:nvContentPartPr>
            <p14:xfrm>
              <a:off x="6341606" y="-376612"/>
              <a:ext cx="2903721" cy="943539"/>
            </p14:xfrm>
          </p:contentPart>
        </mc:Choice>
        <mc:Fallback xmlns="">
          <p:sp>
            <p:nvSpPr>
              <p:cNvPr id="1048949" name=""/>
              <p:cNvSpPr/>
              <p:nvPr/>
            </p:nvSpPr>
            <p:spPr>
              <a:xfrm>
                <a:off x="6341606" y="-376612"/>
                <a:ext cx="2903721" cy="94353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950" name="Ink 1048949"/>
              <p14:cNvContentPartPr/>
              <p14:nvPr/>
            </p14:nvContentPartPr>
            <p14:xfrm>
              <a:off x="8358846" y="1268783"/>
              <a:ext cx="114199" cy="102741"/>
            </p14:xfrm>
          </p:contentPart>
        </mc:Choice>
        <mc:Fallback xmlns="">
          <p:sp>
            <p:nvSpPr>
              <p:cNvPr id="1048950" name=""/>
              <p:cNvSpPr/>
              <p:nvPr/>
            </p:nvSpPr>
            <p:spPr>
              <a:xfrm>
                <a:off x="8358846" y="1268783"/>
                <a:ext cx="114199" cy="10274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951" name="Ink 1048950"/>
              <p14:cNvContentPartPr/>
              <p14:nvPr/>
            </p14:nvContentPartPr>
            <p14:xfrm>
              <a:off x="8509262" y="1259137"/>
              <a:ext cx="81214" cy="107780"/>
            </p14:xfrm>
          </p:contentPart>
        </mc:Choice>
        <mc:Fallback xmlns="">
          <p:sp>
            <p:nvSpPr>
              <p:cNvPr id="1048951" name=""/>
              <p:cNvSpPr/>
              <p:nvPr/>
            </p:nvSpPr>
            <p:spPr>
              <a:xfrm>
                <a:off x="8509262" y="1259137"/>
                <a:ext cx="81214" cy="10778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952" name="Ink 1048951"/>
              <p14:cNvContentPartPr/>
              <p14:nvPr/>
            </p14:nvContentPartPr>
            <p14:xfrm>
              <a:off x="8569908" y="1156718"/>
              <a:ext cx="39418" cy="205839"/>
            </p14:xfrm>
          </p:contentPart>
        </mc:Choice>
        <mc:Fallback xmlns="">
          <p:sp>
            <p:nvSpPr>
              <p:cNvPr id="1048952" name=""/>
              <p:cNvSpPr/>
              <p:nvPr/>
            </p:nvSpPr>
            <p:spPr>
              <a:xfrm>
                <a:off x="8569908" y="1156718"/>
                <a:ext cx="39418" cy="20583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953" name="Ink 1048952"/>
              <p14:cNvContentPartPr/>
              <p14:nvPr/>
            </p14:nvContentPartPr>
            <p14:xfrm>
              <a:off x="8634302" y="1240065"/>
              <a:ext cx="70085" cy="91459"/>
            </p14:xfrm>
          </p:contentPart>
        </mc:Choice>
        <mc:Fallback xmlns="">
          <p:sp>
            <p:nvSpPr>
              <p:cNvPr id="1048953" name=""/>
              <p:cNvSpPr/>
              <p:nvPr/>
            </p:nvSpPr>
            <p:spPr>
              <a:xfrm>
                <a:off x="8634302" y="1240065"/>
                <a:ext cx="70085" cy="9145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954" name="Ink 1048953"/>
              <p14:cNvContentPartPr/>
              <p14:nvPr/>
            </p14:nvContentPartPr>
            <p14:xfrm>
              <a:off x="8682697" y="1127052"/>
              <a:ext cx="29508" cy="217487"/>
            </p14:xfrm>
          </p:contentPart>
        </mc:Choice>
        <mc:Fallback xmlns="">
          <p:sp>
            <p:nvSpPr>
              <p:cNvPr id="1048954" name=""/>
              <p:cNvSpPr/>
              <p:nvPr/>
            </p:nvSpPr>
            <p:spPr>
              <a:xfrm>
                <a:off x="8682697" y="1127052"/>
                <a:ext cx="29508" cy="21748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955" name="Ink 1048954"/>
              <p14:cNvContentPartPr/>
              <p14:nvPr/>
            </p14:nvContentPartPr>
            <p14:xfrm>
              <a:off x="8790184" y="995673"/>
              <a:ext cx="240982" cy="230411"/>
            </p14:xfrm>
          </p:contentPart>
        </mc:Choice>
        <mc:Fallback xmlns="">
          <p:sp>
            <p:nvSpPr>
              <p:cNvPr id="1048955" name=""/>
              <p:cNvSpPr/>
              <p:nvPr/>
            </p:nvSpPr>
            <p:spPr>
              <a:xfrm>
                <a:off x="8790184" y="995673"/>
                <a:ext cx="240982" cy="23041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956" name="Ink 1048955"/>
              <p14:cNvContentPartPr/>
              <p14:nvPr/>
            </p14:nvContentPartPr>
            <p14:xfrm>
              <a:off x="8815225" y="1064894"/>
              <a:ext cx="102580" cy="109150"/>
            </p14:xfrm>
          </p:contentPart>
        </mc:Choice>
        <mc:Fallback xmlns="">
          <p:sp>
            <p:nvSpPr>
              <p:cNvPr id="1048956" name=""/>
              <p:cNvSpPr/>
              <p:nvPr/>
            </p:nvSpPr>
            <p:spPr>
              <a:xfrm>
                <a:off x="8815225" y="1064894"/>
                <a:ext cx="102580" cy="10915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8957" name="Ink 1048956"/>
              <p14:cNvContentPartPr/>
              <p14:nvPr/>
            </p14:nvContentPartPr>
            <p14:xfrm>
              <a:off x="8822164" y="1049355"/>
              <a:ext cx="146737" cy="150475"/>
            </p14:xfrm>
          </p:contentPart>
        </mc:Choice>
        <mc:Fallback xmlns="">
          <p:sp>
            <p:nvSpPr>
              <p:cNvPr id="1048957" name=""/>
              <p:cNvSpPr/>
              <p:nvPr/>
            </p:nvSpPr>
            <p:spPr>
              <a:xfrm>
                <a:off x="8822164" y="1049355"/>
                <a:ext cx="146737" cy="15047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8962" name="Ink 1048961"/>
              <p14:cNvContentPartPr/>
              <p14:nvPr/>
            </p14:nvContentPartPr>
            <p14:xfrm>
              <a:off x="6978826" y="1524841"/>
              <a:ext cx="87761" cy="79388"/>
            </p14:xfrm>
          </p:contentPart>
        </mc:Choice>
        <mc:Fallback xmlns="">
          <p:sp>
            <p:nvSpPr>
              <p:cNvPr id="1048962" name=""/>
              <p:cNvSpPr/>
              <p:nvPr/>
            </p:nvSpPr>
            <p:spPr>
              <a:xfrm>
                <a:off x="6978826" y="1524841"/>
                <a:ext cx="87761" cy="7938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8963" name="Ink 1048962"/>
              <p14:cNvContentPartPr/>
              <p14:nvPr/>
            </p14:nvContentPartPr>
            <p14:xfrm>
              <a:off x="7072162" y="1523038"/>
              <a:ext cx="75326" cy="89275"/>
            </p14:xfrm>
          </p:contentPart>
        </mc:Choice>
        <mc:Fallback xmlns="">
          <p:sp>
            <p:nvSpPr>
              <p:cNvPr id="1048963" name=""/>
              <p:cNvSpPr/>
              <p:nvPr/>
            </p:nvSpPr>
            <p:spPr>
              <a:xfrm>
                <a:off x="7072162" y="1523038"/>
                <a:ext cx="75326" cy="8927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8964" name="Ink 1048963"/>
              <p14:cNvContentPartPr/>
              <p14:nvPr/>
            </p14:nvContentPartPr>
            <p14:xfrm>
              <a:off x="7192930" y="1530880"/>
              <a:ext cx="98141" cy="80298"/>
            </p14:xfrm>
          </p:contentPart>
        </mc:Choice>
        <mc:Fallback xmlns="">
          <p:sp>
            <p:nvSpPr>
              <p:cNvPr id="1048964" name=""/>
              <p:cNvSpPr/>
              <p:nvPr/>
            </p:nvSpPr>
            <p:spPr>
              <a:xfrm>
                <a:off x="7192930" y="1530880"/>
                <a:ext cx="98141" cy="8029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8965" name="Ink 1048964"/>
              <p14:cNvContentPartPr/>
              <p14:nvPr/>
            </p14:nvContentPartPr>
            <p14:xfrm>
              <a:off x="7332388" y="1521965"/>
              <a:ext cx="99895" cy="95196"/>
            </p14:xfrm>
          </p:contentPart>
        </mc:Choice>
        <mc:Fallback xmlns="">
          <p:sp>
            <p:nvSpPr>
              <p:cNvPr id="1048965" name=""/>
              <p:cNvSpPr/>
              <p:nvPr/>
            </p:nvSpPr>
            <p:spPr>
              <a:xfrm>
                <a:off x="7332388" y="1521965"/>
                <a:ext cx="99895" cy="9519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8966" name="Ink 1048965"/>
              <p14:cNvContentPartPr/>
              <p14:nvPr/>
            </p14:nvContentPartPr>
            <p14:xfrm>
              <a:off x="7468164" y="1478458"/>
              <a:ext cx="80040" cy="139788"/>
            </p14:xfrm>
          </p:contentPart>
        </mc:Choice>
        <mc:Fallback xmlns="">
          <p:sp>
            <p:nvSpPr>
              <p:cNvPr id="1048966" name=""/>
              <p:cNvSpPr/>
              <p:nvPr/>
            </p:nvSpPr>
            <p:spPr>
              <a:xfrm>
                <a:off x="7468164" y="1478458"/>
                <a:ext cx="80040" cy="13978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8967" name="Ink 1048966"/>
              <p14:cNvContentPartPr/>
              <p14:nvPr/>
            </p14:nvContentPartPr>
            <p14:xfrm>
              <a:off x="7605351" y="1505627"/>
              <a:ext cx="92830" cy="140967"/>
            </p14:xfrm>
          </p:contentPart>
        </mc:Choice>
        <mc:Fallback xmlns="">
          <p:sp>
            <p:nvSpPr>
              <p:cNvPr id="1048967" name=""/>
              <p:cNvSpPr/>
              <p:nvPr/>
            </p:nvSpPr>
            <p:spPr>
              <a:xfrm>
                <a:off x="7605351" y="1505627"/>
                <a:ext cx="92830" cy="14096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8968" name="Ink 1048967"/>
              <p14:cNvContentPartPr/>
              <p14:nvPr/>
            </p14:nvContentPartPr>
            <p14:xfrm>
              <a:off x="7839973" y="1480267"/>
              <a:ext cx="88087" cy="192321"/>
            </p14:xfrm>
          </p:contentPart>
        </mc:Choice>
        <mc:Fallback xmlns="">
          <p:sp>
            <p:nvSpPr>
              <p:cNvPr id="1048968" name=""/>
              <p:cNvSpPr/>
              <p:nvPr/>
            </p:nvSpPr>
            <p:spPr>
              <a:xfrm>
                <a:off x="7839973" y="1480267"/>
                <a:ext cx="88087" cy="19232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8969" name="Ink 1048968"/>
              <p14:cNvContentPartPr/>
              <p14:nvPr/>
            </p14:nvContentPartPr>
            <p14:xfrm>
              <a:off x="7967747" y="1588490"/>
              <a:ext cx="59242" cy="94181"/>
            </p14:xfrm>
          </p:contentPart>
        </mc:Choice>
        <mc:Fallback xmlns="">
          <p:sp>
            <p:nvSpPr>
              <p:cNvPr id="1048969" name=""/>
              <p:cNvSpPr/>
              <p:nvPr/>
            </p:nvSpPr>
            <p:spPr>
              <a:xfrm>
                <a:off x="7967747" y="1588490"/>
                <a:ext cx="59242" cy="9418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8970" name="Ink 1048969"/>
              <p14:cNvContentPartPr/>
              <p14:nvPr/>
            </p14:nvContentPartPr>
            <p14:xfrm>
              <a:off x="8103159" y="1526279"/>
              <a:ext cx="8265" cy="169282"/>
            </p14:xfrm>
          </p:contentPart>
        </mc:Choice>
        <mc:Fallback xmlns="">
          <p:sp>
            <p:nvSpPr>
              <p:cNvPr id="1048970" name=""/>
              <p:cNvSpPr/>
              <p:nvPr/>
            </p:nvSpPr>
            <p:spPr>
              <a:xfrm>
                <a:off x="8103159" y="1526279"/>
                <a:ext cx="8265" cy="16928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8971" name="Ink 1048970"/>
              <p14:cNvContentPartPr/>
              <p14:nvPr/>
            </p14:nvContentPartPr>
            <p14:xfrm>
              <a:off x="8048458" y="1592503"/>
              <a:ext cx="142375" cy="11044"/>
            </p14:xfrm>
          </p:contentPart>
        </mc:Choice>
        <mc:Fallback xmlns="">
          <p:sp>
            <p:nvSpPr>
              <p:cNvPr id="1048971" name=""/>
              <p:cNvSpPr/>
              <p:nvPr/>
            </p:nvSpPr>
            <p:spPr>
              <a:xfrm>
                <a:off x="8048458" y="1592503"/>
                <a:ext cx="142375" cy="1104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8972" name="Ink 1048971"/>
              <p14:cNvContentPartPr/>
              <p14:nvPr/>
            </p14:nvContentPartPr>
            <p14:xfrm>
              <a:off x="8236753" y="1508162"/>
              <a:ext cx="12834" cy="189736"/>
            </p14:xfrm>
          </p:contentPart>
        </mc:Choice>
        <mc:Fallback xmlns="">
          <p:sp>
            <p:nvSpPr>
              <p:cNvPr id="1048972" name=""/>
              <p:cNvSpPr/>
              <p:nvPr/>
            </p:nvSpPr>
            <p:spPr>
              <a:xfrm>
                <a:off x="8236753" y="1508162"/>
                <a:ext cx="12834" cy="18973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8973" name="Ink 1048972"/>
              <p14:cNvContentPartPr/>
              <p14:nvPr/>
            </p14:nvContentPartPr>
            <p14:xfrm>
              <a:off x="8215013" y="1582930"/>
              <a:ext cx="80001" cy="22154"/>
            </p14:xfrm>
          </p:contentPart>
        </mc:Choice>
        <mc:Fallback xmlns="">
          <p:sp>
            <p:nvSpPr>
              <p:cNvPr id="1048973" name=""/>
              <p:cNvSpPr/>
              <p:nvPr/>
            </p:nvSpPr>
            <p:spPr>
              <a:xfrm>
                <a:off x="8215013" y="1582930"/>
                <a:ext cx="80001" cy="2215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8974" name="Ink 1048973"/>
              <p14:cNvContentPartPr/>
              <p14:nvPr/>
            </p14:nvContentPartPr>
            <p14:xfrm>
              <a:off x="8324509" y="1581205"/>
              <a:ext cx="81793" cy="106876"/>
            </p14:xfrm>
          </p:contentPart>
        </mc:Choice>
        <mc:Fallback xmlns="">
          <p:sp>
            <p:nvSpPr>
              <p:cNvPr id="1048974" name=""/>
              <p:cNvSpPr/>
              <p:nvPr/>
            </p:nvSpPr>
            <p:spPr>
              <a:xfrm>
                <a:off x="8324509" y="1581205"/>
                <a:ext cx="81793" cy="10687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8975" name="Ink 1048974"/>
              <p14:cNvContentPartPr/>
              <p14:nvPr/>
            </p14:nvContentPartPr>
            <p14:xfrm>
              <a:off x="8435804" y="1607374"/>
              <a:ext cx="83495" cy="131826"/>
            </p14:xfrm>
          </p:contentPart>
        </mc:Choice>
        <mc:Fallback xmlns="">
          <p:sp>
            <p:nvSpPr>
              <p:cNvPr id="1048975" name=""/>
              <p:cNvSpPr/>
              <p:nvPr/>
            </p:nvSpPr>
            <p:spPr>
              <a:xfrm>
                <a:off x="8435804" y="1607374"/>
                <a:ext cx="83495" cy="131826"/>
              </a:xfrm>
            </p:spPr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2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976" name="Ink 1048975"/>
              <p14:cNvContentPartPr/>
              <p14:nvPr/>
            </p14:nvContentPartPr>
            <p14:xfrm>
              <a:off x="6135193" y="1865924"/>
              <a:ext cx="30296" cy="167507"/>
            </p14:xfrm>
          </p:contentPart>
        </mc:Choice>
        <mc:Fallback xmlns="">
          <p:sp>
            <p:nvSpPr>
              <p:cNvPr id="1048976" name=""/>
              <p:cNvSpPr/>
              <p:nvPr/>
            </p:nvSpPr>
            <p:spPr>
              <a:xfrm>
                <a:off x="6135193" y="1865924"/>
                <a:ext cx="30296" cy="16750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977" name="Ink 1048976"/>
              <p14:cNvContentPartPr/>
              <p14:nvPr/>
            </p14:nvContentPartPr>
            <p14:xfrm>
              <a:off x="6098123" y="1737116"/>
              <a:ext cx="14524" cy="21580"/>
            </p14:xfrm>
          </p:contentPart>
        </mc:Choice>
        <mc:Fallback xmlns="">
          <p:sp>
            <p:nvSpPr>
              <p:cNvPr id="1048977" name=""/>
              <p:cNvSpPr/>
              <p:nvPr/>
            </p:nvSpPr>
            <p:spPr>
              <a:xfrm>
                <a:off x="6098123" y="1737116"/>
                <a:ext cx="14524" cy="2158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978" name="Ink 1048977"/>
              <p14:cNvContentPartPr/>
              <p14:nvPr/>
            </p14:nvContentPartPr>
            <p14:xfrm>
              <a:off x="6212733" y="1773228"/>
              <a:ext cx="90679" cy="283238"/>
            </p14:xfrm>
          </p:contentPart>
        </mc:Choice>
        <mc:Fallback xmlns="">
          <p:sp>
            <p:nvSpPr>
              <p:cNvPr id="1048978" name=""/>
              <p:cNvSpPr/>
              <p:nvPr/>
            </p:nvSpPr>
            <p:spPr>
              <a:xfrm>
                <a:off x="6212733" y="1773228"/>
                <a:ext cx="90679" cy="28323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979" name="Ink 1048978"/>
              <p14:cNvContentPartPr/>
              <p14:nvPr/>
            </p14:nvContentPartPr>
            <p14:xfrm>
              <a:off x="6197903" y="1911284"/>
              <a:ext cx="160172" cy="15451"/>
            </p14:xfrm>
          </p:contentPart>
        </mc:Choice>
        <mc:Fallback xmlns="">
          <p:sp>
            <p:nvSpPr>
              <p:cNvPr id="1048979" name=""/>
              <p:cNvSpPr/>
              <p:nvPr/>
            </p:nvSpPr>
            <p:spPr>
              <a:xfrm>
                <a:off x="6197903" y="1911284"/>
                <a:ext cx="160172" cy="1545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980" name="Ink 1048979"/>
              <p14:cNvContentPartPr/>
              <p14:nvPr/>
            </p14:nvContentPartPr>
            <p14:xfrm>
              <a:off x="6659306" y="1857115"/>
              <a:ext cx="171757" cy="172169"/>
            </p14:xfrm>
          </p:contentPart>
        </mc:Choice>
        <mc:Fallback xmlns="">
          <p:sp>
            <p:nvSpPr>
              <p:cNvPr id="1048980" name=""/>
              <p:cNvSpPr/>
              <p:nvPr/>
            </p:nvSpPr>
            <p:spPr>
              <a:xfrm>
                <a:off x="6659306" y="1857115"/>
                <a:ext cx="171757" cy="17216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981" name="Ink 1048980"/>
              <p14:cNvContentPartPr/>
              <p14:nvPr/>
            </p14:nvContentPartPr>
            <p14:xfrm>
              <a:off x="6878496" y="1888045"/>
              <a:ext cx="168824" cy="115883"/>
            </p14:xfrm>
          </p:contentPart>
        </mc:Choice>
        <mc:Fallback xmlns="">
          <p:sp>
            <p:nvSpPr>
              <p:cNvPr id="1048981" name=""/>
              <p:cNvSpPr/>
              <p:nvPr/>
            </p:nvSpPr>
            <p:spPr>
              <a:xfrm>
                <a:off x="6878496" y="1888045"/>
                <a:ext cx="168824" cy="11588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982" name="Ink 1048981"/>
              <p14:cNvContentPartPr/>
              <p14:nvPr/>
            </p14:nvContentPartPr>
            <p14:xfrm>
              <a:off x="7088176" y="1678952"/>
              <a:ext cx="53073" cy="378047"/>
            </p14:xfrm>
          </p:contentPart>
        </mc:Choice>
        <mc:Fallback xmlns="">
          <p:sp>
            <p:nvSpPr>
              <p:cNvPr id="1048982" name=""/>
              <p:cNvSpPr/>
              <p:nvPr/>
            </p:nvSpPr>
            <p:spPr>
              <a:xfrm>
                <a:off x="7088176" y="1678952"/>
                <a:ext cx="53073" cy="37804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983" name="Ink 1048982"/>
              <p14:cNvContentPartPr/>
              <p14:nvPr/>
            </p14:nvContentPartPr>
            <p14:xfrm>
              <a:off x="7248265" y="1835882"/>
              <a:ext cx="170223" cy="239463"/>
            </p14:xfrm>
          </p:contentPart>
        </mc:Choice>
        <mc:Fallback xmlns="">
          <p:sp>
            <p:nvSpPr>
              <p:cNvPr id="1048983" name=""/>
              <p:cNvSpPr/>
              <p:nvPr/>
            </p:nvSpPr>
            <p:spPr>
              <a:xfrm>
                <a:off x="7248265" y="1835882"/>
                <a:ext cx="170223" cy="23946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984" name="Ink 1048983"/>
              <p14:cNvContentPartPr/>
              <p14:nvPr/>
            </p14:nvContentPartPr>
            <p14:xfrm>
              <a:off x="7458526" y="1869628"/>
              <a:ext cx="144855" cy="255141"/>
            </p14:xfrm>
          </p:contentPart>
        </mc:Choice>
        <mc:Fallback xmlns="">
          <p:sp>
            <p:nvSpPr>
              <p:cNvPr id="1048984" name=""/>
              <p:cNvSpPr/>
              <p:nvPr/>
            </p:nvSpPr>
            <p:spPr>
              <a:xfrm>
                <a:off x="7458526" y="1869628"/>
                <a:ext cx="144855" cy="25514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8985" name="Ink 1048984"/>
              <p14:cNvContentPartPr/>
              <p14:nvPr/>
            </p14:nvContentPartPr>
            <p14:xfrm>
              <a:off x="7632090" y="1930025"/>
              <a:ext cx="223600" cy="341020"/>
            </p14:xfrm>
          </p:contentPart>
        </mc:Choice>
        <mc:Fallback xmlns="">
          <p:sp>
            <p:nvSpPr>
              <p:cNvPr id="1048985" name=""/>
              <p:cNvSpPr/>
              <p:nvPr/>
            </p:nvSpPr>
            <p:spPr>
              <a:xfrm>
                <a:off x="7632090" y="1930025"/>
                <a:ext cx="223600" cy="34102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8986" name="Ink 1048985"/>
              <p14:cNvContentPartPr/>
              <p14:nvPr/>
            </p14:nvContentPartPr>
            <p14:xfrm>
              <a:off x="6063091" y="2433513"/>
              <a:ext cx="70384" cy="358126"/>
            </p14:xfrm>
          </p:contentPart>
        </mc:Choice>
        <mc:Fallback xmlns="">
          <p:sp>
            <p:nvSpPr>
              <p:cNvPr id="1048986" name=""/>
              <p:cNvSpPr/>
              <p:nvPr/>
            </p:nvSpPr>
            <p:spPr>
              <a:xfrm>
                <a:off x="6063091" y="2433513"/>
                <a:ext cx="70384" cy="35812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8987" name="Ink 1048986"/>
              <p14:cNvContentPartPr/>
              <p14:nvPr/>
            </p14:nvContentPartPr>
            <p14:xfrm>
              <a:off x="6253249" y="2569648"/>
              <a:ext cx="150012" cy="163640"/>
            </p14:xfrm>
          </p:contentPart>
        </mc:Choice>
        <mc:Fallback xmlns="">
          <p:sp>
            <p:nvSpPr>
              <p:cNvPr id="1048987" name=""/>
              <p:cNvSpPr/>
              <p:nvPr/>
            </p:nvSpPr>
            <p:spPr>
              <a:xfrm>
                <a:off x="6253249" y="2569648"/>
                <a:ext cx="150012" cy="16364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8988" name="Ink 1048987"/>
              <p14:cNvContentPartPr/>
              <p14:nvPr/>
            </p14:nvContentPartPr>
            <p14:xfrm>
              <a:off x="6486432" y="2559175"/>
              <a:ext cx="254411" cy="194867"/>
            </p14:xfrm>
          </p:contentPart>
        </mc:Choice>
        <mc:Fallback xmlns="">
          <p:sp>
            <p:nvSpPr>
              <p:cNvPr id="1048988" name=""/>
              <p:cNvSpPr/>
              <p:nvPr/>
            </p:nvSpPr>
            <p:spPr>
              <a:xfrm>
                <a:off x="6486432" y="2559175"/>
                <a:ext cx="254411" cy="19486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8989" name="Ink 1048988"/>
              <p14:cNvContentPartPr/>
              <p14:nvPr/>
            </p14:nvContentPartPr>
            <p14:xfrm>
              <a:off x="6777092" y="2553865"/>
              <a:ext cx="114300" cy="193258"/>
            </p14:xfrm>
          </p:contentPart>
        </mc:Choice>
        <mc:Fallback xmlns="">
          <p:sp>
            <p:nvSpPr>
              <p:cNvPr id="1048989" name=""/>
              <p:cNvSpPr/>
              <p:nvPr/>
            </p:nvSpPr>
            <p:spPr>
              <a:xfrm>
                <a:off x="6777092" y="2553865"/>
                <a:ext cx="114300" cy="19325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8990" name="Ink 1048989"/>
              <p14:cNvContentPartPr/>
              <p14:nvPr/>
            </p14:nvContentPartPr>
            <p14:xfrm>
              <a:off x="6956876" y="2570384"/>
              <a:ext cx="146113" cy="169970"/>
            </p14:xfrm>
          </p:contentPart>
        </mc:Choice>
        <mc:Fallback xmlns="">
          <p:sp>
            <p:nvSpPr>
              <p:cNvPr id="1048990" name=""/>
              <p:cNvSpPr/>
              <p:nvPr/>
            </p:nvSpPr>
            <p:spPr>
              <a:xfrm>
                <a:off x="6956876" y="2570384"/>
                <a:ext cx="146113" cy="16997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8991" name="Ink 1048990"/>
              <p14:cNvContentPartPr/>
              <p14:nvPr/>
            </p14:nvContentPartPr>
            <p14:xfrm>
              <a:off x="7404175" y="2484241"/>
              <a:ext cx="124417" cy="190396"/>
            </p14:xfrm>
          </p:contentPart>
        </mc:Choice>
        <mc:Fallback xmlns="">
          <p:sp>
            <p:nvSpPr>
              <p:cNvPr id="1048991" name=""/>
              <p:cNvSpPr/>
              <p:nvPr/>
            </p:nvSpPr>
            <p:spPr>
              <a:xfrm>
                <a:off x="7404175" y="2484241"/>
                <a:ext cx="124417" cy="19039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8992" name="Ink 1048991"/>
              <p14:cNvContentPartPr/>
              <p14:nvPr/>
            </p14:nvContentPartPr>
            <p14:xfrm>
              <a:off x="7620683" y="2481890"/>
              <a:ext cx="50397" cy="236435"/>
            </p14:xfrm>
          </p:contentPart>
        </mc:Choice>
        <mc:Fallback xmlns="">
          <p:sp>
            <p:nvSpPr>
              <p:cNvPr id="1048992" name=""/>
              <p:cNvSpPr/>
              <p:nvPr/>
            </p:nvSpPr>
            <p:spPr>
              <a:xfrm>
                <a:off x="7620683" y="2481890"/>
                <a:ext cx="50397" cy="23643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8993" name="Ink 1048992"/>
              <p14:cNvContentPartPr/>
              <p14:nvPr/>
            </p14:nvContentPartPr>
            <p14:xfrm>
              <a:off x="7280819" y="2852976"/>
              <a:ext cx="204260" cy="161977"/>
            </p14:xfrm>
          </p:contentPart>
        </mc:Choice>
        <mc:Fallback xmlns="">
          <p:sp>
            <p:nvSpPr>
              <p:cNvPr id="1048993" name=""/>
              <p:cNvSpPr/>
              <p:nvPr/>
            </p:nvSpPr>
            <p:spPr>
              <a:xfrm>
                <a:off x="7280819" y="2852976"/>
                <a:ext cx="204260" cy="16197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8994" name="Ink 1048993"/>
              <p14:cNvContentPartPr/>
              <p14:nvPr/>
            </p14:nvContentPartPr>
            <p14:xfrm>
              <a:off x="7569621" y="2865714"/>
              <a:ext cx="137375" cy="117669"/>
            </p14:xfrm>
          </p:contentPart>
        </mc:Choice>
        <mc:Fallback xmlns="">
          <p:sp>
            <p:nvSpPr>
              <p:cNvPr id="1048994" name=""/>
              <p:cNvSpPr/>
              <p:nvPr/>
            </p:nvSpPr>
            <p:spPr>
              <a:xfrm>
                <a:off x="7569621" y="2865714"/>
                <a:ext cx="137375" cy="11766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8995" name="Ink 1048994"/>
              <p14:cNvContentPartPr/>
              <p14:nvPr/>
            </p14:nvContentPartPr>
            <p14:xfrm>
              <a:off x="7780488" y="2849806"/>
              <a:ext cx="94990" cy="55178"/>
            </p14:xfrm>
          </p:contentPart>
        </mc:Choice>
        <mc:Fallback xmlns="">
          <p:sp>
            <p:nvSpPr>
              <p:cNvPr id="1048995" name=""/>
              <p:cNvSpPr/>
              <p:nvPr/>
            </p:nvSpPr>
            <p:spPr>
              <a:xfrm>
                <a:off x="7780488" y="2849806"/>
                <a:ext cx="94990" cy="5517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8996" name="Ink 1048995"/>
              <p14:cNvContentPartPr/>
              <p14:nvPr/>
            </p14:nvContentPartPr>
            <p14:xfrm>
              <a:off x="8101487" y="2665368"/>
              <a:ext cx="30028" cy="306772"/>
            </p14:xfrm>
          </p:contentPart>
        </mc:Choice>
        <mc:Fallback xmlns="">
          <p:sp>
            <p:nvSpPr>
              <p:cNvPr id="1048996" name=""/>
              <p:cNvSpPr/>
              <p:nvPr/>
            </p:nvSpPr>
            <p:spPr>
              <a:xfrm>
                <a:off x="8101487" y="2665368"/>
                <a:ext cx="30028" cy="30677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8997" name="Ink 1048996"/>
              <p14:cNvContentPartPr/>
              <p14:nvPr/>
            </p14:nvContentPartPr>
            <p14:xfrm>
              <a:off x="8003008" y="2743833"/>
              <a:ext cx="217414" cy="25120"/>
            </p14:xfrm>
          </p:contentPart>
        </mc:Choice>
        <mc:Fallback xmlns="">
          <p:sp>
            <p:nvSpPr>
              <p:cNvPr id="1048997" name=""/>
              <p:cNvSpPr/>
              <p:nvPr/>
            </p:nvSpPr>
            <p:spPr>
              <a:xfrm>
                <a:off x="8003008" y="2743833"/>
                <a:ext cx="217414" cy="2512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8998" name="Ink 1048997"/>
              <p14:cNvContentPartPr/>
              <p14:nvPr/>
            </p14:nvContentPartPr>
            <p14:xfrm>
              <a:off x="7794488" y="2369733"/>
              <a:ext cx="61472" cy="41722"/>
            </p14:xfrm>
          </p:contentPart>
        </mc:Choice>
        <mc:Fallback xmlns="">
          <p:sp>
            <p:nvSpPr>
              <p:cNvPr id="1048998" name=""/>
              <p:cNvSpPr/>
              <p:nvPr/>
            </p:nvSpPr>
            <p:spPr>
              <a:xfrm>
                <a:off x="7794488" y="2369733"/>
                <a:ext cx="61472" cy="4172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8999" name="Ink 1048998"/>
              <p14:cNvContentPartPr/>
              <p14:nvPr/>
            </p14:nvContentPartPr>
            <p14:xfrm>
              <a:off x="2060337" y="776311"/>
              <a:ext cx="776766" cy="161683"/>
            </p14:xfrm>
          </p:contentPart>
        </mc:Choice>
        <mc:Fallback xmlns="">
          <p:sp>
            <p:nvSpPr>
              <p:cNvPr id="1048999" name=""/>
              <p:cNvSpPr/>
              <p:nvPr/>
            </p:nvSpPr>
            <p:spPr>
              <a:xfrm>
                <a:off x="2060337" y="776311"/>
                <a:ext cx="776766" cy="16168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9000" name="Ink 1048999"/>
              <p14:cNvContentPartPr/>
              <p14:nvPr/>
            </p14:nvContentPartPr>
            <p14:xfrm>
              <a:off x="2230648" y="696076"/>
              <a:ext cx="585506" cy="350810"/>
            </p14:xfrm>
          </p:contentPart>
        </mc:Choice>
        <mc:Fallback xmlns="">
          <p:sp>
            <p:nvSpPr>
              <p:cNvPr id="1049000" name=""/>
              <p:cNvSpPr/>
              <p:nvPr/>
            </p:nvSpPr>
            <p:spPr>
              <a:xfrm>
                <a:off x="2230648" y="696076"/>
                <a:ext cx="585506" cy="35081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9001" name="Ink 1049000"/>
              <p14:cNvContentPartPr/>
              <p14:nvPr/>
            </p14:nvContentPartPr>
            <p14:xfrm>
              <a:off x="1540414" y="378527"/>
              <a:ext cx="5848964" cy="192534"/>
            </p14:xfrm>
          </p:contentPart>
        </mc:Choice>
        <mc:Fallback xmlns="">
          <p:sp>
            <p:nvSpPr>
              <p:cNvPr id="1049001" name=""/>
              <p:cNvSpPr/>
              <p:nvPr/>
            </p:nvSpPr>
            <p:spPr>
              <a:xfrm>
                <a:off x="1540414" y="378527"/>
                <a:ext cx="5848964" cy="19253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9002" name="Ink 1049001"/>
              <p14:cNvContentPartPr/>
              <p14:nvPr/>
            </p14:nvContentPartPr>
            <p14:xfrm>
              <a:off x="7968420" y="461695"/>
              <a:ext cx="467621" cy="57796"/>
            </p14:xfrm>
          </p:contentPart>
        </mc:Choice>
        <mc:Fallback xmlns="">
          <p:sp>
            <p:nvSpPr>
              <p:cNvPr id="1049002" name=""/>
              <p:cNvSpPr/>
              <p:nvPr/>
            </p:nvSpPr>
            <p:spPr>
              <a:xfrm>
                <a:off x="7968420" y="461695"/>
                <a:ext cx="467621" cy="5779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9003" name="Ink 1049002"/>
              <p14:cNvContentPartPr/>
              <p14:nvPr/>
            </p14:nvContentPartPr>
            <p14:xfrm>
              <a:off x="3722057" y="729613"/>
              <a:ext cx="2756218" cy="109823"/>
            </p14:xfrm>
          </p:contentPart>
        </mc:Choice>
        <mc:Fallback xmlns="">
          <p:sp>
            <p:nvSpPr>
              <p:cNvPr id="1049003" name=""/>
              <p:cNvSpPr/>
              <p:nvPr/>
            </p:nvSpPr>
            <p:spPr>
              <a:xfrm>
                <a:off x="3722057" y="729613"/>
                <a:ext cx="2756218" cy="10982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9004" name="Ink 1049003"/>
              <p14:cNvContentPartPr/>
              <p14:nvPr/>
            </p14:nvContentPartPr>
            <p14:xfrm>
              <a:off x="8893072" y="531742"/>
              <a:ext cx="145863" cy="295056"/>
            </p14:xfrm>
          </p:contentPart>
        </mc:Choice>
        <mc:Fallback xmlns="">
          <p:sp>
            <p:nvSpPr>
              <p:cNvPr id="1049004" name=""/>
              <p:cNvSpPr/>
              <p:nvPr/>
            </p:nvSpPr>
            <p:spPr>
              <a:xfrm>
                <a:off x="8893072" y="531742"/>
                <a:ext cx="145863" cy="29505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49005" name="Ink 1049004"/>
              <p14:cNvContentPartPr/>
              <p14:nvPr/>
            </p14:nvContentPartPr>
            <p14:xfrm>
              <a:off x="6840316" y="3087189"/>
              <a:ext cx="1325873" cy="241698"/>
            </p14:xfrm>
          </p:contentPart>
        </mc:Choice>
        <mc:Fallback xmlns="">
          <p:sp>
            <p:nvSpPr>
              <p:cNvPr id="1049005" name=""/>
              <p:cNvSpPr/>
              <p:nvPr/>
            </p:nvSpPr>
            <p:spPr>
              <a:xfrm>
                <a:off x="6840316" y="3087189"/>
                <a:ext cx="1325873" cy="24169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49006" name="Ink 1049005"/>
              <p14:cNvContentPartPr/>
              <p14:nvPr/>
            </p14:nvContentPartPr>
            <p14:xfrm>
              <a:off x="6967622" y="3005329"/>
              <a:ext cx="1108200" cy="420233"/>
            </p14:xfrm>
          </p:contentPart>
        </mc:Choice>
        <mc:Fallback xmlns="">
          <p:sp>
            <p:nvSpPr>
              <p:cNvPr id="1049006" name=""/>
              <p:cNvSpPr/>
              <p:nvPr/>
            </p:nvSpPr>
            <p:spPr>
              <a:xfrm>
                <a:off x="6967622" y="3005329"/>
                <a:ext cx="1108200" cy="42023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9007" name="Ink 1049006"/>
              <p14:cNvContentPartPr/>
              <p14:nvPr/>
            </p14:nvContentPartPr>
            <p14:xfrm>
              <a:off x="787920" y="3276209"/>
              <a:ext cx="1642345" cy="339111"/>
            </p14:xfrm>
          </p:contentPart>
        </mc:Choice>
        <mc:Fallback xmlns="">
          <p:sp>
            <p:nvSpPr>
              <p:cNvPr id="1049007" name=""/>
              <p:cNvSpPr/>
              <p:nvPr/>
            </p:nvSpPr>
            <p:spPr>
              <a:xfrm>
                <a:off x="787920" y="3276209"/>
                <a:ext cx="1642345" cy="33911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49008" name="Ink 1049007"/>
              <p14:cNvContentPartPr/>
              <p14:nvPr/>
            </p14:nvContentPartPr>
            <p14:xfrm>
              <a:off x="1020344" y="3024476"/>
              <a:ext cx="1329401" cy="483867"/>
            </p14:xfrm>
          </p:contentPart>
        </mc:Choice>
        <mc:Fallback xmlns="">
          <p:sp>
            <p:nvSpPr>
              <p:cNvPr id="1049008" name=""/>
              <p:cNvSpPr/>
              <p:nvPr/>
            </p:nvSpPr>
            <p:spPr>
              <a:xfrm>
                <a:off x="1020344" y="3024476"/>
                <a:ext cx="1329401" cy="48386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9009" name="Ink 1049008"/>
              <p14:cNvContentPartPr/>
              <p14:nvPr/>
            </p14:nvContentPartPr>
            <p14:xfrm>
              <a:off x="5351064" y="3763056"/>
              <a:ext cx="649410" cy="788685"/>
            </p14:xfrm>
          </p:contentPart>
        </mc:Choice>
        <mc:Fallback xmlns="">
          <p:sp>
            <p:nvSpPr>
              <p:cNvPr id="1049009" name=""/>
              <p:cNvSpPr/>
              <p:nvPr/>
            </p:nvSpPr>
            <p:spPr>
              <a:xfrm>
                <a:off x="5351064" y="3763056"/>
                <a:ext cx="649410" cy="78868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49010" name="Ink 1049009"/>
              <p14:cNvContentPartPr/>
              <p14:nvPr/>
            </p14:nvContentPartPr>
            <p14:xfrm>
              <a:off x="5093309" y="3665364"/>
              <a:ext cx="857956" cy="1010706"/>
            </p14:xfrm>
          </p:contentPart>
        </mc:Choice>
        <mc:Fallback xmlns="">
          <p:sp>
            <p:nvSpPr>
              <p:cNvPr id="1049010" name=""/>
              <p:cNvSpPr/>
              <p:nvPr/>
            </p:nvSpPr>
            <p:spPr>
              <a:xfrm>
                <a:off x="5093309" y="3665364"/>
                <a:ext cx="857956" cy="101070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9011" name="Ink 1049010"/>
              <p14:cNvContentPartPr/>
              <p14:nvPr/>
            </p14:nvContentPartPr>
            <p14:xfrm>
              <a:off x="6137414" y="3748448"/>
              <a:ext cx="1591952" cy="1374247"/>
            </p14:xfrm>
          </p:contentPart>
        </mc:Choice>
        <mc:Fallback xmlns="">
          <p:sp>
            <p:nvSpPr>
              <p:cNvPr id="1049011" name=""/>
              <p:cNvSpPr/>
              <p:nvPr/>
            </p:nvSpPr>
            <p:spPr>
              <a:xfrm>
                <a:off x="6137414" y="3748448"/>
                <a:ext cx="1591952" cy="1374247"/>
              </a:xfrm>
            </p:spPr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9012" name="Ink 1049011"/>
              <p14:cNvContentPartPr/>
              <p14:nvPr/>
            </p14:nvContentPartPr>
            <p14:xfrm>
              <a:off x="5046578" y="782991"/>
              <a:ext cx="2866499" cy="3168640"/>
            </p14:xfrm>
          </p:contentPart>
        </mc:Choice>
        <mc:Fallback xmlns="">
          <p:sp>
            <p:nvSpPr>
              <p:cNvPr id="1049012" name=""/>
              <p:cNvSpPr/>
              <p:nvPr/>
            </p:nvSpPr>
            <p:spPr>
              <a:xfrm>
                <a:off x="5046578" y="782991"/>
                <a:ext cx="2866499" cy="316864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9013" name="Ink 1049012"/>
              <p14:cNvContentPartPr/>
              <p14:nvPr/>
            </p14:nvContentPartPr>
            <p14:xfrm>
              <a:off x="6976249" y="677059"/>
              <a:ext cx="946312" cy="620769"/>
            </p14:xfrm>
          </p:contentPart>
        </mc:Choice>
        <mc:Fallback xmlns="">
          <p:sp>
            <p:nvSpPr>
              <p:cNvPr id="1049013" name=""/>
              <p:cNvSpPr/>
              <p:nvPr/>
            </p:nvSpPr>
            <p:spPr>
              <a:xfrm>
                <a:off x="6976249" y="677059"/>
                <a:ext cx="946312" cy="62076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9014" name="Ink 1049013"/>
              <p14:cNvContentPartPr/>
              <p14:nvPr/>
            </p14:nvContentPartPr>
            <p14:xfrm>
              <a:off x="5551329" y="4106837"/>
              <a:ext cx="133648" cy="195562"/>
            </p14:xfrm>
          </p:contentPart>
        </mc:Choice>
        <mc:Fallback xmlns="">
          <p:sp>
            <p:nvSpPr>
              <p:cNvPr id="1049014" name=""/>
              <p:cNvSpPr/>
              <p:nvPr/>
            </p:nvSpPr>
            <p:spPr>
              <a:xfrm>
                <a:off x="5551329" y="4106837"/>
                <a:ext cx="133648" cy="19556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9015" name="Ink 1049014"/>
              <p14:cNvContentPartPr/>
              <p14:nvPr/>
            </p14:nvContentPartPr>
            <p14:xfrm>
              <a:off x="5707746" y="4130211"/>
              <a:ext cx="92991" cy="141794"/>
            </p14:xfrm>
          </p:contentPart>
        </mc:Choice>
        <mc:Fallback xmlns="">
          <p:sp>
            <p:nvSpPr>
              <p:cNvPr id="1049015" name=""/>
              <p:cNvSpPr/>
              <p:nvPr/>
            </p:nvSpPr>
            <p:spPr>
              <a:xfrm>
                <a:off x="5707746" y="4130211"/>
                <a:ext cx="92991" cy="14179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9016" name="Ink 1049015"/>
              <p14:cNvContentPartPr/>
              <p14:nvPr/>
            </p14:nvContentPartPr>
            <p14:xfrm>
              <a:off x="5857729" y="4128997"/>
              <a:ext cx="196397" cy="154468"/>
            </p14:xfrm>
          </p:contentPart>
        </mc:Choice>
        <mc:Fallback xmlns="">
          <p:sp>
            <p:nvSpPr>
              <p:cNvPr id="1049016" name=""/>
              <p:cNvSpPr/>
              <p:nvPr/>
            </p:nvSpPr>
            <p:spPr>
              <a:xfrm>
                <a:off x="5857729" y="4128997"/>
                <a:ext cx="196397" cy="15446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9017" name="Ink 1049016"/>
              <p14:cNvContentPartPr/>
              <p14:nvPr/>
            </p14:nvContentPartPr>
            <p14:xfrm>
              <a:off x="6116681" y="4097161"/>
              <a:ext cx="206011" cy="140341"/>
            </p14:xfrm>
          </p:contentPart>
        </mc:Choice>
        <mc:Fallback xmlns="">
          <p:sp>
            <p:nvSpPr>
              <p:cNvPr id="1049017" name=""/>
              <p:cNvSpPr/>
              <p:nvPr/>
            </p:nvSpPr>
            <p:spPr>
              <a:xfrm>
                <a:off x="6116681" y="4097161"/>
                <a:ext cx="206011" cy="14034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9018" name="Ink 1049017"/>
              <p14:cNvContentPartPr/>
              <p14:nvPr/>
            </p14:nvContentPartPr>
            <p14:xfrm>
              <a:off x="6372890" y="4068748"/>
              <a:ext cx="180525" cy="141609"/>
            </p14:xfrm>
          </p:contentPart>
        </mc:Choice>
        <mc:Fallback xmlns="">
          <p:sp>
            <p:nvSpPr>
              <p:cNvPr id="1049018" name=""/>
              <p:cNvSpPr/>
              <p:nvPr/>
            </p:nvSpPr>
            <p:spPr>
              <a:xfrm>
                <a:off x="6372890" y="4068748"/>
                <a:ext cx="180525" cy="14160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9019" name="Ink 1049018"/>
              <p14:cNvContentPartPr/>
              <p14:nvPr/>
            </p14:nvContentPartPr>
            <p14:xfrm>
              <a:off x="6583518" y="4015309"/>
              <a:ext cx="102848" cy="178588"/>
            </p14:xfrm>
          </p:contentPart>
        </mc:Choice>
        <mc:Fallback xmlns="">
          <p:sp>
            <p:nvSpPr>
              <p:cNvPr id="1049019" name=""/>
              <p:cNvSpPr/>
              <p:nvPr/>
            </p:nvSpPr>
            <p:spPr>
              <a:xfrm>
                <a:off x="6583518" y="4015309"/>
                <a:ext cx="102848" cy="17858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9020" name="Ink 1049019"/>
              <p14:cNvContentPartPr/>
              <p14:nvPr/>
            </p14:nvContentPartPr>
            <p14:xfrm>
              <a:off x="6784165" y="3985162"/>
              <a:ext cx="97942" cy="157527"/>
            </p14:xfrm>
          </p:contentPart>
        </mc:Choice>
        <mc:Fallback xmlns="">
          <p:sp>
            <p:nvSpPr>
              <p:cNvPr id="1049020" name=""/>
              <p:cNvSpPr/>
              <p:nvPr/>
            </p:nvSpPr>
            <p:spPr>
              <a:xfrm>
                <a:off x="6784165" y="3985162"/>
                <a:ext cx="97942" cy="15752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9021" name="Ink 1049020"/>
              <p14:cNvContentPartPr/>
              <p14:nvPr/>
            </p14:nvContentPartPr>
            <p14:xfrm>
              <a:off x="6823928" y="3971464"/>
              <a:ext cx="97755" cy="373890"/>
            </p14:xfrm>
          </p:contentPart>
        </mc:Choice>
        <mc:Fallback xmlns="">
          <p:sp>
            <p:nvSpPr>
              <p:cNvPr id="1049021" name=""/>
              <p:cNvSpPr/>
              <p:nvPr/>
            </p:nvSpPr>
            <p:spPr>
              <a:xfrm>
                <a:off x="6823928" y="3971464"/>
                <a:ext cx="97755" cy="37389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9022" name="Ink 1049021"/>
              <p14:cNvContentPartPr/>
              <p14:nvPr/>
            </p14:nvContentPartPr>
            <p14:xfrm>
              <a:off x="7257241" y="3804919"/>
              <a:ext cx="114228" cy="169257"/>
            </p14:xfrm>
          </p:contentPart>
        </mc:Choice>
        <mc:Fallback xmlns="">
          <p:sp>
            <p:nvSpPr>
              <p:cNvPr id="1049022" name=""/>
              <p:cNvSpPr/>
              <p:nvPr/>
            </p:nvSpPr>
            <p:spPr>
              <a:xfrm>
                <a:off x="7257241" y="3804919"/>
                <a:ext cx="114228" cy="16925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9023" name="Ink 1049022"/>
              <p14:cNvContentPartPr/>
              <p14:nvPr/>
            </p14:nvContentPartPr>
            <p14:xfrm>
              <a:off x="7435502" y="3680631"/>
              <a:ext cx="176754" cy="365276"/>
            </p14:xfrm>
          </p:contentPart>
        </mc:Choice>
        <mc:Fallback xmlns="">
          <p:sp>
            <p:nvSpPr>
              <p:cNvPr id="1049023" name=""/>
              <p:cNvSpPr/>
              <p:nvPr/>
            </p:nvSpPr>
            <p:spPr>
              <a:xfrm>
                <a:off x="7435502" y="3680631"/>
                <a:ext cx="176754" cy="36527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9024" name="Ink 1049023"/>
              <p14:cNvContentPartPr/>
              <p14:nvPr/>
            </p14:nvContentPartPr>
            <p14:xfrm>
              <a:off x="7413048" y="3894510"/>
              <a:ext cx="197094" cy="13235"/>
            </p14:xfrm>
          </p:contentPart>
        </mc:Choice>
        <mc:Fallback xmlns="">
          <p:sp>
            <p:nvSpPr>
              <p:cNvPr id="1049024" name=""/>
              <p:cNvSpPr/>
              <p:nvPr/>
            </p:nvSpPr>
            <p:spPr>
              <a:xfrm>
                <a:off x="7413048" y="3894510"/>
                <a:ext cx="197094" cy="1323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9025" name="Ink 1049024"/>
              <p14:cNvContentPartPr/>
              <p14:nvPr/>
            </p14:nvContentPartPr>
            <p14:xfrm>
              <a:off x="5988545" y="4442348"/>
              <a:ext cx="197414" cy="165091"/>
            </p14:xfrm>
          </p:contentPart>
        </mc:Choice>
        <mc:Fallback xmlns="">
          <p:sp>
            <p:nvSpPr>
              <p:cNvPr id="1049025" name=""/>
              <p:cNvSpPr/>
              <p:nvPr/>
            </p:nvSpPr>
            <p:spPr>
              <a:xfrm>
                <a:off x="5988545" y="4442348"/>
                <a:ext cx="197414" cy="16509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9026" name="Ink 1049025"/>
              <p14:cNvContentPartPr/>
              <p14:nvPr/>
            </p14:nvContentPartPr>
            <p14:xfrm>
              <a:off x="6230475" y="4428621"/>
              <a:ext cx="206055" cy="116639"/>
            </p14:xfrm>
          </p:contentPart>
        </mc:Choice>
        <mc:Fallback xmlns="">
          <p:sp>
            <p:nvSpPr>
              <p:cNvPr id="1049026" name=""/>
              <p:cNvSpPr/>
              <p:nvPr/>
            </p:nvSpPr>
            <p:spPr>
              <a:xfrm>
                <a:off x="6230475" y="4428621"/>
                <a:ext cx="206055" cy="11663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9027" name="Ink 1049026"/>
              <p14:cNvContentPartPr/>
              <p14:nvPr/>
            </p14:nvContentPartPr>
            <p14:xfrm>
              <a:off x="6446667" y="4351300"/>
              <a:ext cx="134243" cy="200867"/>
            </p14:xfrm>
          </p:contentPart>
        </mc:Choice>
        <mc:Fallback xmlns="">
          <p:sp>
            <p:nvSpPr>
              <p:cNvPr id="1049027" name=""/>
              <p:cNvSpPr/>
              <p:nvPr/>
            </p:nvSpPr>
            <p:spPr>
              <a:xfrm>
                <a:off x="6446667" y="4351300"/>
                <a:ext cx="134243" cy="20086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9028" name="Ink 1049027"/>
              <p14:cNvContentPartPr/>
              <p14:nvPr/>
            </p14:nvContentPartPr>
            <p14:xfrm>
              <a:off x="6587137" y="4346423"/>
              <a:ext cx="171628" cy="173982"/>
            </p14:xfrm>
          </p:contentPart>
        </mc:Choice>
        <mc:Fallback xmlns="">
          <p:sp>
            <p:nvSpPr>
              <p:cNvPr id="1049028" name=""/>
              <p:cNvSpPr/>
              <p:nvPr/>
            </p:nvSpPr>
            <p:spPr>
              <a:xfrm>
                <a:off x="6587137" y="4346423"/>
                <a:ext cx="171628" cy="17398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9029" name="Ink 1049028"/>
              <p14:cNvContentPartPr/>
              <p14:nvPr/>
            </p14:nvContentPartPr>
            <p14:xfrm>
              <a:off x="6780949" y="4323214"/>
              <a:ext cx="185305" cy="160859"/>
            </p14:xfrm>
          </p:contentPart>
        </mc:Choice>
        <mc:Fallback xmlns="">
          <p:sp>
            <p:nvSpPr>
              <p:cNvPr id="1049029" name=""/>
              <p:cNvSpPr/>
              <p:nvPr/>
            </p:nvSpPr>
            <p:spPr>
              <a:xfrm>
                <a:off x="6780949" y="4323214"/>
                <a:ext cx="185305" cy="16085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9030" name="Ink 1049029"/>
              <p14:cNvContentPartPr/>
              <p14:nvPr/>
            </p14:nvContentPartPr>
            <p14:xfrm>
              <a:off x="6944746" y="4265025"/>
              <a:ext cx="119936" cy="171032"/>
            </p14:xfrm>
          </p:contentPart>
        </mc:Choice>
        <mc:Fallback xmlns="">
          <p:sp>
            <p:nvSpPr>
              <p:cNvPr id="1049030" name=""/>
              <p:cNvSpPr/>
              <p:nvPr/>
            </p:nvSpPr>
            <p:spPr>
              <a:xfrm>
                <a:off x="6944746" y="4265025"/>
                <a:ext cx="119936" cy="17103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9031" name="Ink 1049030"/>
              <p14:cNvContentPartPr/>
              <p14:nvPr/>
            </p14:nvContentPartPr>
            <p14:xfrm>
              <a:off x="4251789" y="2006406"/>
              <a:ext cx="564687" cy="536086"/>
            </p14:xfrm>
          </p:contentPart>
        </mc:Choice>
        <mc:Fallback xmlns="">
          <p:sp>
            <p:nvSpPr>
              <p:cNvPr id="1049031" name=""/>
              <p:cNvSpPr/>
              <p:nvPr/>
            </p:nvSpPr>
            <p:spPr>
              <a:xfrm>
                <a:off x="4251789" y="2006406"/>
                <a:ext cx="564687" cy="53608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9032" name="Ink 1049031"/>
              <p14:cNvContentPartPr/>
              <p14:nvPr/>
            </p14:nvContentPartPr>
            <p14:xfrm>
              <a:off x="2766508" y="383826"/>
              <a:ext cx="467863" cy="282640"/>
            </p14:xfrm>
          </p:contentPart>
        </mc:Choice>
        <mc:Fallback xmlns="">
          <p:sp>
            <p:nvSpPr>
              <p:cNvPr id="1049032" name=""/>
              <p:cNvSpPr/>
              <p:nvPr/>
            </p:nvSpPr>
            <p:spPr>
              <a:xfrm>
                <a:off x="2766508" y="383826"/>
                <a:ext cx="467863" cy="28264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9033" name="Ink 1049032"/>
              <p14:cNvContentPartPr/>
              <p14:nvPr/>
            </p14:nvContentPartPr>
            <p14:xfrm>
              <a:off x="3958167" y="324010"/>
              <a:ext cx="777158" cy="323498"/>
            </p14:xfrm>
          </p:contentPart>
        </mc:Choice>
        <mc:Fallback xmlns="">
          <p:sp>
            <p:nvSpPr>
              <p:cNvPr id="1049033" name=""/>
              <p:cNvSpPr/>
              <p:nvPr/>
            </p:nvSpPr>
            <p:spPr>
              <a:xfrm>
                <a:off x="3958167" y="324010"/>
                <a:ext cx="777158" cy="32349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9034" name="Ink 1049033"/>
              <p14:cNvContentPartPr/>
              <p14:nvPr/>
            </p14:nvContentPartPr>
            <p14:xfrm>
              <a:off x="6044625" y="56865"/>
              <a:ext cx="663622" cy="446430"/>
            </p14:xfrm>
          </p:contentPart>
        </mc:Choice>
        <mc:Fallback xmlns="">
          <p:sp>
            <p:nvSpPr>
              <p:cNvPr id="1049034" name=""/>
              <p:cNvSpPr/>
              <p:nvPr/>
            </p:nvSpPr>
            <p:spPr>
              <a:xfrm>
                <a:off x="6044625" y="56865"/>
                <a:ext cx="663622" cy="44643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9035" name="Ink 1049034"/>
              <p14:cNvContentPartPr/>
              <p14:nvPr/>
            </p14:nvContentPartPr>
            <p14:xfrm>
              <a:off x="893683" y="1056256"/>
              <a:ext cx="3699686" cy="752627"/>
            </p14:xfrm>
          </p:contentPart>
        </mc:Choice>
        <mc:Fallback xmlns="">
          <p:sp>
            <p:nvSpPr>
              <p:cNvPr id="1049035" name=""/>
              <p:cNvSpPr/>
              <p:nvPr/>
            </p:nvSpPr>
            <p:spPr>
              <a:xfrm>
                <a:off x="893683" y="1056256"/>
                <a:ext cx="3699686" cy="75262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9037" name="Ink 1049036"/>
              <p14:cNvContentPartPr/>
              <p14:nvPr/>
            </p14:nvContentPartPr>
            <p14:xfrm>
              <a:off x="2422276" y="3226846"/>
              <a:ext cx="298120" cy="277166"/>
            </p14:xfrm>
          </p:contentPart>
        </mc:Choice>
        <mc:Fallback xmlns="">
          <p:sp>
            <p:nvSpPr>
              <p:cNvPr id="1049037" name=""/>
              <p:cNvSpPr/>
              <p:nvPr/>
            </p:nvSpPr>
            <p:spPr>
              <a:xfrm>
                <a:off x="2422276" y="3226846"/>
                <a:ext cx="298120" cy="27716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9038" name="Ink 1049037"/>
              <p14:cNvContentPartPr/>
              <p14:nvPr/>
            </p14:nvContentPartPr>
            <p14:xfrm>
              <a:off x="2411666" y="3833008"/>
              <a:ext cx="192145" cy="115623"/>
            </p14:xfrm>
          </p:contentPart>
        </mc:Choice>
        <mc:Fallback xmlns="">
          <p:sp>
            <p:nvSpPr>
              <p:cNvPr id="1049038" name=""/>
              <p:cNvSpPr/>
              <p:nvPr/>
            </p:nvSpPr>
            <p:spPr>
              <a:xfrm>
                <a:off x="2411666" y="3833008"/>
                <a:ext cx="192145" cy="11562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9039" name="Ink 1049038"/>
              <p14:cNvContentPartPr/>
              <p14:nvPr/>
            </p14:nvContentPartPr>
            <p14:xfrm>
              <a:off x="2395613" y="3791593"/>
              <a:ext cx="222568" cy="250564"/>
            </p14:xfrm>
          </p:contentPart>
        </mc:Choice>
        <mc:Fallback xmlns="">
          <p:sp>
            <p:nvSpPr>
              <p:cNvPr id="1049039" name=""/>
              <p:cNvSpPr/>
              <p:nvPr/>
            </p:nvSpPr>
            <p:spPr>
              <a:xfrm>
                <a:off x="2395613" y="3791593"/>
                <a:ext cx="222568" cy="25056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9040" name="Ink 1049039"/>
              <p14:cNvContentPartPr/>
              <p14:nvPr/>
            </p14:nvContentPartPr>
            <p14:xfrm>
              <a:off x="2475325" y="3966391"/>
              <a:ext cx="409697" cy="300862"/>
            </p14:xfrm>
          </p:contentPart>
        </mc:Choice>
        <mc:Fallback xmlns="">
          <p:sp>
            <p:nvSpPr>
              <p:cNvPr id="1049040" name=""/>
              <p:cNvSpPr/>
              <p:nvPr/>
            </p:nvSpPr>
            <p:spPr>
              <a:xfrm>
                <a:off x="2475325" y="3966391"/>
                <a:ext cx="409697" cy="30086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9041" name="Ink 1049040"/>
              <p14:cNvContentPartPr/>
              <p14:nvPr/>
            </p14:nvContentPartPr>
            <p14:xfrm>
              <a:off x="2706471" y="4537663"/>
              <a:ext cx="143209" cy="128691"/>
            </p14:xfrm>
          </p:contentPart>
        </mc:Choice>
        <mc:Fallback xmlns="">
          <p:sp>
            <p:nvSpPr>
              <p:cNvPr id="1049041" name=""/>
              <p:cNvSpPr/>
              <p:nvPr/>
            </p:nvSpPr>
            <p:spPr>
              <a:xfrm>
                <a:off x="2706471" y="4537663"/>
                <a:ext cx="143209" cy="12869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49042" name="Ink 1049041"/>
              <p14:cNvContentPartPr/>
              <p14:nvPr/>
            </p14:nvContentPartPr>
            <p14:xfrm>
              <a:off x="2632567" y="4533867"/>
              <a:ext cx="206528" cy="185309"/>
            </p14:xfrm>
          </p:contentPart>
        </mc:Choice>
        <mc:Fallback xmlns="">
          <p:sp>
            <p:nvSpPr>
              <p:cNvPr id="1049042" name=""/>
              <p:cNvSpPr/>
              <p:nvPr/>
            </p:nvSpPr>
            <p:spPr>
              <a:xfrm>
                <a:off x="2632567" y="4533867"/>
                <a:ext cx="206528" cy="18530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49043" name="Ink 1049042"/>
              <p14:cNvContentPartPr/>
              <p14:nvPr/>
            </p14:nvContentPartPr>
            <p14:xfrm>
              <a:off x="2831732" y="4849674"/>
              <a:ext cx="442333" cy="199686"/>
            </p14:xfrm>
          </p:contentPart>
        </mc:Choice>
        <mc:Fallback xmlns="">
          <p:sp>
            <p:nvSpPr>
              <p:cNvPr id="1049043" name=""/>
              <p:cNvSpPr/>
              <p:nvPr/>
            </p:nvSpPr>
            <p:spPr>
              <a:xfrm>
                <a:off x="2831732" y="4849674"/>
                <a:ext cx="442333" cy="199686"/>
              </a:xfrm>
            </p:spPr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2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6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9044" name="Ink 1049043"/>
              <p14:cNvContentPartPr/>
              <p14:nvPr/>
            </p14:nvContentPartPr>
            <p14:xfrm>
              <a:off x="2761210" y="815157"/>
              <a:ext cx="399389" cy="190744"/>
            </p14:xfrm>
          </p:contentPart>
        </mc:Choice>
        <mc:Fallback xmlns="">
          <p:sp>
            <p:nvSpPr>
              <p:cNvPr id="1049044" name=""/>
              <p:cNvSpPr/>
              <p:nvPr/>
            </p:nvSpPr>
            <p:spPr>
              <a:xfrm>
                <a:off x="2761210" y="815157"/>
                <a:ext cx="399389" cy="19074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9045" name="Ink 1049044"/>
              <p14:cNvContentPartPr/>
              <p14:nvPr/>
            </p14:nvContentPartPr>
            <p14:xfrm>
              <a:off x="2836604" y="1552443"/>
              <a:ext cx="429669" cy="148254"/>
            </p14:xfrm>
          </p:contentPart>
        </mc:Choice>
        <mc:Fallback xmlns="">
          <p:sp>
            <p:nvSpPr>
              <p:cNvPr id="1049045" name=""/>
              <p:cNvSpPr/>
              <p:nvPr/>
            </p:nvSpPr>
            <p:spPr>
              <a:xfrm>
                <a:off x="2836604" y="1552443"/>
                <a:ext cx="429669" cy="14825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9046" name="Ink 1049045"/>
              <p14:cNvContentPartPr/>
              <p14:nvPr/>
            </p14:nvContentPartPr>
            <p14:xfrm>
              <a:off x="2882379" y="2336078"/>
              <a:ext cx="367002" cy="146551"/>
            </p14:xfrm>
          </p:contentPart>
        </mc:Choice>
        <mc:Fallback xmlns="">
          <p:sp>
            <p:nvSpPr>
              <p:cNvPr id="1049046" name=""/>
              <p:cNvSpPr/>
              <p:nvPr/>
            </p:nvSpPr>
            <p:spPr>
              <a:xfrm>
                <a:off x="2882379" y="2336078"/>
                <a:ext cx="367002" cy="14655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9047" name="Ink 1049046"/>
              <p14:cNvContentPartPr/>
              <p14:nvPr/>
            </p14:nvContentPartPr>
            <p14:xfrm>
              <a:off x="2923846" y="2654268"/>
              <a:ext cx="419169" cy="153998"/>
            </p14:xfrm>
          </p:contentPart>
        </mc:Choice>
        <mc:Fallback xmlns="">
          <p:sp>
            <p:nvSpPr>
              <p:cNvPr id="1049047" name=""/>
              <p:cNvSpPr/>
              <p:nvPr/>
            </p:nvSpPr>
            <p:spPr>
              <a:xfrm>
                <a:off x="2923846" y="2654268"/>
                <a:ext cx="419169" cy="15399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9048" name="Ink 1049047"/>
              <p14:cNvContentPartPr/>
              <p14:nvPr/>
            </p14:nvContentPartPr>
            <p14:xfrm>
              <a:off x="3039090" y="3072966"/>
              <a:ext cx="337664" cy="143237"/>
            </p14:xfrm>
          </p:contentPart>
        </mc:Choice>
        <mc:Fallback xmlns="">
          <p:sp>
            <p:nvSpPr>
              <p:cNvPr id="1049048" name=""/>
              <p:cNvSpPr/>
              <p:nvPr/>
            </p:nvSpPr>
            <p:spPr>
              <a:xfrm>
                <a:off x="3039090" y="3072966"/>
                <a:ext cx="337664" cy="14323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9049" name="Ink 1049048"/>
              <p14:cNvContentPartPr/>
              <p14:nvPr/>
            </p14:nvContentPartPr>
            <p14:xfrm>
              <a:off x="2204374" y="3449640"/>
              <a:ext cx="331040" cy="165904"/>
            </p14:xfrm>
          </p:contentPart>
        </mc:Choice>
        <mc:Fallback xmlns="">
          <p:sp>
            <p:nvSpPr>
              <p:cNvPr id="1049049" name=""/>
              <p:cNvSpPr/>
              <p:nvPr/>
            </p:nvSpPr>
            <p:spPr>
              <a:xfrm>
                <a:off x="2204374" y="3449640"/>
                <a:ext cx="331040" cy="16590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9050" name="Ink 1049049"/>
              <p14:cNvContentPartPr/>
              <p14:nvPr/>
            </p14:nvContentPartPr>
            <p14:xfrm>
              <a:off x="2173566" y="3393281"/>
              <a:ext cx="422855" cy="283005"/>
            </p14:xfrm>
          </p:contentPart>
        </mc:Choice>
        <mc:Fallback xmlns="">
          <p:sp>
            <p:nvSpPr>
              <p:cNvPr id="1049050" name=""/>
              <p:cNvSpPr/>
              <p:nvPr/>
            </p:nvSpPr>
            <p:spPr>
              <a:xfrm>
                <a:off x="2173566" y="3393281"/>
                <a:ext cx="422855" cy="28300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9051" name="Ink 1049050"/>
              <p14:cNvContentPartPr/>
              <p14:nvPr/>
            </p14:nvContentPartPr>
            <p14:xfrm>
              <a:off x="2148905" y="3324752"/>
              <a:ext cx="488893" cy="357992"/>
            </p14:xfrm>
          </p:contentPart>
        </mc:Choice>
        <mc:Fallback xmlns="">
          <p:sp>
            <p:nvSpPr>
              <p:cNvPr id="1049051" name=""/>
              <p:cNvSpPr/>
              <p:nvPr/>
            </p:nvSpPr>
            <p:spPr>
              <a:xfrm>
                <a:off x="2148905" y="3324752"/>
                <a:ext cx="488893" cy="35799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9052" name="Ink 1049051"/>
              <p14:cNvContentPartPr/>
              <p14:nvPr/>
            </p14:nvContentPartPr>
            <p14:xfrm>
              <a:off x="2112285" y="3301010"/>
              <a:ext cx="514532" cy="325444"/>
            </p14:xfrm>
          </p:contentPart>
        </mc:Choice>
        <mc:Fallback xmlns="">
          <p:sp>
            <p:nvSpPr>
              <p:cNvPr id="1049052" name=""/>
              <p:cNvSpPr/>
              <p:nvPr/>
            </p:nvSpPr>
            <p:spPr>
              <a:xfrm>
                <a:off x="2112285" y="3301010"/>
                <a:ext cx="514532" cy="32544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9054" name="Ink 1049053"/>
              <p14:cNvContentPartPr/>
              <p14:nvPr/>
            </p14:nvContentPartPr>
            <p14:xfrm>
              <a:off x="2837681" y="1208451"/>
              <a:ext cx="316795" cy="206268"/>
            </p14:xfrm>
          </p:contentPart>
        </mc:Choice>
        <mc:Fallback xmlns="">
          <p:sp>
            <p:nvSpPr>
              <p:cNvPr id="1049054" name=""/>
              <p:cNvSpPr/>
              <p:nvPr/>
            </p:nvSpPr>
            <p:spPr>
              <a:xfrm>
                <a:off x="2837681" y="1208451"/>
                <a:ext cx="316795" cy="20626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9055" name="Ink 1049054"/>
              <p14:cNvContentPartPr/>
              <p14:nvPr/>
            </p14:nvContentPartPr>
            <p14:xfrm>
              <a:off x="2836636" y="1159887"/>
              <a:ext cx="345164" cy="272541"/>
            </p14:xfrm>
          </p:contentPart>
        </mc:Choice>
        <mc:Fallback xmlns="">
          <p:sp>
            <p:nvSpPr>
              <p:cNvPr id="1049055" name=""/>
              <p:cNvSpPr/>
              <p:nvPr/>
            </p:nvSpPr>
            <p:spPr>
              <a:xfrm>
                <a:off x="2836636" y="1159887"/>
                <a:ext cx="345164" cy="27254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9056" name="Ink 1049055"/>
              <p14:cNvContentPartPr/>
              <p14:nvPr/>
            </p14:nvContentPartPr>
            <p14:xfrm>
              <a:off x="2924384" y="1910963"/>
              <a:ext cx="341561" cy="148737"/>
            </p14:xfrm>
          </p:contentPart>
        </mc:Choice>
        <mc:Fallback xmlns="">
          <p:sp>
            <p:nvSpPr>
              <p:cNvPr id="1049056" name=""/>
              <p:cNvSpPr/>
              <p:nvPr/>
            </p:nvSpPr>
            <p:spPr>
              <a:xfrm>
                <a:off x="2924384" y="1910963"/>
                <a:ext cx="341561" cy="14873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9057" name="Ink 1049056"/>
              <p14:cNvContentPartPr/>
              <p14:nvPr/>
            </p14:nvContentPartPr>
            <p14:xfrm>
              <a:off x="2958905" y="1814419"/>
              <a:ext cx="302058" cy="216683"/>
            </p14:xfrm>
          </p:contentPart>
        </mc:Choice>
        <mc:Fallback xmlns="">
          <p:sp>
            <p:nvSpPr>
              <p:cNvPr id="1049057" name=""/>
              <p:cNvSpPr/>
              <p:nvPr/>
            </p:nvSpPr>
            <p:spPr>
              <a:xfrm>
                <a:off x="2958905" y="1814419"/>
                <a:ext cx="302058" cy="21668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9058" name="Ink 1049057"/>
              <p14:cNvContentPartPr/>
              <p14:nvPr/>
            </p14:nvContentPartPr>
            <p14:xfrm>
              <a:off x="948988" y="4485055"/>
              <a:ext cx="1749740" cy="367560"/>
            </p14:xfrm>
          </p:contentPart>
        </mc:Choice>
        <mc:Fallback xmlns="">
          <p:sp>
            <p:nvSpPr>
              <p:cNvPr id="1049058" name=""/>
              <p:cNvSpPr/>
              <p:nvPr/>
            </p:nvSpPr>
            <p:spPr>
              <a:xfrm>
                <a:off x="948988" y="4485055"/>
                <a:ext cx="1749740" cy="36756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9060" name="Ink 1049059"/>
              <p14:cNvContentPartPr/>
              <p14:nvPr/>
            </p14:nvContentPartPr>
            <p14:xfrm>
              <a:off x="2610320" y="3424045"/>
              <a:ext cx="2081800" cy="202342"/>
            </p14:xfrm>
          </p:contentPart>
        </mc:Choice>
        <mc:Fallback xmlns="">
          <p:sp>
            <p:nvSpPr>
              <p:cNvPr id="1049060" name=""/>
              <p:cNvSpPr/>
              <p:nvPr/>
            </p:nvSpPr>
            <p:spPr>
              <a:xfrm>
                <a:off x="2610320" y="3424045"/>
                <a:ext cx="2081800" cy="20234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9061" name="Ink 1049060"/>
              <p14:cNvContentPartPr/>
              <p14:nvPr/>
            </p14:nvContentPartPr>
            <p14:xfrm>
              <a:off x="3544767" y="3790401"/>
              <a:ext cx="504115" cy="162787"/>
            </p14:xfrm>
          </p:contentPart>
        </mc:Choice>
        <mc:Fallback xmlns="">
          <p:sp>
            <p:nvSpPr>
              <p:cNvPr id="1049061" name=""/>
              <p:cNvSpPr/>
              <p:nvPr/>
            </p:nvSpPr>
            <p:spPr>
              <a:xfrm>
                <a:off x="3544767" y="3790401"/>
                <a:ext cx="504115" cy="16278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9062" name="Ink 1049061"/>
              <p14:cNvContentPartPr/>
              <p14:nvPr/>
            </p14:nvContentPartPr>
            <p14:xfrm>
              <a:off x="3798951" y="3986319"/>
              <a:ext cx="626982" cy="380367"/>
            </p14:xfrm>
          </p:contentPart>
        </mc:Choice>
        <mc:Fallback xmlns="">
          <p:sp>
            <p:nvSpPr>
              <p:cNvPr id="1049062" name=""/>
              <p:cNvSpPr/>
              <p:nvPr/>
            </p:nvSpPr>
            <p:spPr>
              <a:xfrm>
                <a:off x="3798951" y="3986319"/>
                <a:ext cx="626982" cy="380367"/>
              </a:xfrm>
            </p:spPr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686" name="Ink 1048685"/>
              <p14:cNvContentPartPr/>
              <p14:nvPr/>
            </p14:nvContentPartPr>
            <p14:xfrm>
              <a:off x="8878251" y="549215"/>
              <a:ext cx="167141" cy="363031"/>
            </p14:xfrm>
          </p:contentPart>
        </mc:Choice>
        <mc:Fallback xmlns="">
          <p:sp>
            <p:nvSpPr>
              <p:cNvPr id="1048686" name=""/>
              <p:cNvSpPr/>
              <p:nvPr/>
            </p:nvSpPr>
            <p:spPr>
              <a:xfrm>
                <a:off x="8878251" y="549215"/>
                <a:ext cx="167141" cy="36303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701" name="Ink 1048700"/>
              <p14:cNvContentPartPr/>
              <p14:nvPr/>
            </p14:nvContentPartPr>
            <p14:xfrm>
              <a:off x="2156134" y="697086"/>
              <a:ext cx="522199" cy="315809"/>
            </p14:xfrm>
          </p:contentPart>
        </mc:Choice>
        <mc:Fallback xmlns="">
          <p:sp>
            <p:nvSpPr>
              <p:cNvPr id="1048701" name=""/>
              <p:cNvSpPr/>
              <p:nvPr/>
            </p:nvSpPr>
            <p:spPr>
              <a:xfrm>
                <a:off x="2156134" y="697086"/>
                <a:ext cx="522199" cy="31580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702" name="Ink 1048701"/>
              <p14:cNvContentPartPr/>
              <p14:nvPr/>
            </p14:nvContentPartPr>
            <p14:xfrm>
              <a:off x="2062407" y="740385"/>
              <a:ext cx="671911" cy="329243"/>
            </p14:xfrm>
          </p:contentPart>
        </mc:Choice>
        <mc:Fallback xmlns="">
          <p:sp>
            <p:nvSpPr>
              <p:cNvPr id="1048702" name=""/>
              <p:cNvSpPr/>
              <p:nvPr/>
            </p:nvSpPr>
            <p:spPr>
              <a:xfrm>
                <a:off x="2062407" y="740385"/>
                <a:ext cx="671911" cy="32924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703" name="Ink 1048702"/>
              <p14:cNvContentPartPr/>
              <p14:nvPr/>
            </p14:nvContentPartPr>
            <p14:xfrm>
              <a:off x="3714811" y="741251"/>
              <a:ext cx="2850716" cy="132420"/>
            </p14:xfrm>
          </p:contentPart>
        </mc:Choice>
        <mc:Fallback xmlns="">
          <p:sp>
            <p:nvSpPr>
              <p:cNvPr id="1048703" name=""/>
              <p:cNvSpPr/>
              <p:nvPr/>
            </p:nvSpPr>
            <p:spPr>
              <a:xfrm>
                <a:off x="3714811" y="741251"/>
                <a:ext cx="2850716" cy="13242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704" name="Ink 1048703"/>
              <p14:cNvContentPartPr/>
              <p14:nvPr/>
            </p14:nvContentPartPr>
            <p14:xfrm>
              <a:off x="3572601" y="708788"/>
              <a:ext cx="3114543" cy="302613"/>
            </p14:xfrm>
          </p:contentPart>
        </mc:Choice>
        <mc:Fallback xmlns="">
          <p:sp>
            <p:nvSpPr>
              <p:cNvPr id="1048704" name=""/>
              <p:cNvSpPr/>
              <p:nvPr/>
            </p:nvSpPr>
            <p:spPr>
              <a:xfrm>
                <a:off x="3572601" y="708788"/>
                <a:ext cx="3114543" cy="30261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705" name="Ink 1048704"/>
              <p14:cNvContentPartPr/>
              <p14:nvPr/>
            </p14:nvContentPartPr>
            <p14:xfrm>
              <a:off x="89333" y="287058"/>
              <a:ext cx="8576136" cy="348426"/>
            </p14:xfrm>
          </p:contentPart>
        </mc:Choice>
        <mc:Fallback xmlns="">
          <p:sp>
            <p:nvSpPr>
              <p:cNvPr id="1048705" name=""/>
              <p:cNvSpPr/>
              <p:nvPr/>
            </p:nvSpPr>
            <p:spPr>
              <a:xfrm>
                <a:off x="89333" y="287058"/>
                <a:ext cx="8576136" cy="34842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707" name="Ink 1048706"/>
              <p14:cNvContentPartPr/>
              <p14:nvPr/>
            </p14:nvContentPartPr>
            <p14:xfrm>
              <a:off x="822562" y="4208368"/>
              <a:ext cx="7722554" cy="945538"/>
            </p14:xfrm>
          </p:contentPart>
        </mc:Choice>
        <mc:Fallback xmlns="">
          <p:sp>
            <p:nvSpPr>
              <p:cNvPr id="1048707" name=""/>
              <p:cNvSpPr/>
              <p:nvPr/>
            </p:nvSpPr>
            <p:spPr>
              <a:xfrm>
                <a:off x="822562" y="4208368"/>
                <a:ext cx="7722554" cy="94553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712" name="Ink 1048711"/>
              <p14:cNvContentPartPr/>
              <p14:nvPr/>
            </p14:nvContentPartPr>
            <p14:xfrm>
              <a:off x="2836850" y="990834"/>
              <a:ext cx="699315" cy="35757"/>
            </p14:xfrm>
          </p:contentPart>
        </mc:Choice>
        <mc:Fallback xmlns="">
          <p:sp>
            <p:nvSpPr>
              <p:cNvPr id="1048712" name=""/>
              <p:cNvSpPr/>
              <p:nvPr/>
            </p:nvSpPr>
            <p:spPr>
              <a:xfrm>
                <a:off x="2836850" y="990834"/>
                <a:ext cx="699315" cy="3575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713" name="Ink 1048712"/>
              <p14:cNvContentPartPr/>
              <p14:nvPr/>
            </p14:nvContentPartPr>
            <p14:xfrm>
              <a:off x="980049" y="3154081"/>
              <a:ext cx="1418442" cy="109459"/>
            </p14:xfrm>
          </p:contentPart>
        </mc:Choice>
        <mc:Fallback xmlns="">
          <p:sp>
            <p:nvSpPr>
              <p:cNvPr id="1048713" name=""/>
              <p:cNvSpPr/>
              <p:nvPr/>
            </p:nvSpPr>
            <p:spPr>
              <a:xfrm>
                <a:off x="980049" y="3154081"/>
                <a:ext cx="1418442" cy="109459"/>
              </a:xfrm>
            </p:spPr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5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715" name="Ink 1048714"/>
              <p14:cNvContentPartPr/>
              <p14:nvPr/>
            </p14:nvContentPartPr>
            <p14:xfrm>
              <a:off x="1329604" y="368122"/>
              <a:ext cx="6858504" cy="1709128"/>
            </p14:xfrm>
          </p:contentPart>
        </mc:Choice>
        <mc:Fallback xmlns="">
          <p:sp>
            <p:nvSpPr>
              <p:cNvPr id="1048715" name=""/>
              <p:cNvSpPr/>
              <p:nvPr/>
            </p:nvSpPr>
            <p:spPr>
              <a:xfrm>
                <a:off x="1329604" y="368122"/>
                <a:ext cx="6858504" cy="170912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719" name="Ink 1048718"/>
              <p14:cNvContentPartPr/>
              <p14:nvPr/>
            </p14:nvContentPartPr>
            <p14:xfrm>
              <a:off x="539614" y="3142550"/>
              <a:ext cx="3001403" cy="1835223"/>
            </p14:xfrm>
          </p:contentPart>
        </mc:Choice>
        <mc:Fallback xmlns="">
          <p:sp>
            <p:nvSpPr>
              <p:cNvPr id="1048719" name=""/>
              <p:cNvSpPr/>
              <p:nvPr/>
            </p:nvSpPr>
            <p:spPr>
              <a:xfrm>
                <a:off x="539614" y="3142550"/>
                <a:ext cx="3001403" cy="183522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720" name="Ink 1048719"/>
              <p14:cNvContentPartPr/>
              <p14:nvPr/>
            </p14:nvContentPartPr>
            <p14:xfrm>
              <a:off x="507995" y="3061050"/>
              <a:ext cx="485026" cy="2056142"/>
            </p14:xfrm>
          </p:contentPart>
        </mc:Choice>
        <mc:Fallback xmlns="">
          <p:sp>
            <p:nvSpPr>
              <p:cNvPr id="1048720" name=""/>
              <p:cNvSpPr/>
              <p:nvPr/>
            </p:nvSpPr>
            <p:spPr>
              <a:xfrm>
                <a:off x="507995" y="3061050"/>
                <a:ext cx="485026" cy="205614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721" name="Ink 1048720"/>
              <p14:cNvContentPartPr/>
              <p14:nvPr/>
            </p14:nvContentPartPr>
            <p14:xfrm>
              <a:off x="3691387" y="2986341"/>
              <a:ext cx="2227677" cy="1861108"/>
            </p14:xfrm>
          </p:contentPart>
        </mc:Choice>
        <mc:Fallback xmlns="">
          <p:sp>
            <p:nvSpPr>
              <p:cNvPr id="1048721" name=""/>
              <p:cNvSpPr/>
              <p:nvPr/>
            </p:nvSpPr>
            <p:spPr>
              <a:xfrm>
                <a:off x="3691387" y="2986341"/>
                <a:ext cx="2227677" cy="186110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722" name="Ink 1048721"/>
              <p14:cNvContentPartPr/>
              <p14:nvPr/>
            </p14:nvContentPartPr>
            <p14:xfrm>
              <a:off x="6107503" y="2880389"/>
              <a:ext cx="2190040" cy="1877398"/>
            </p14:xfrm>
          </p:contentPart>
        </mc:Choice>
        <mc:Fallback xmlns="">
          <p:sp>
            <p:nvSpPr>
              <p:cNvPr id="1048722" name=""/>
              <p:cNvSpPr/>
              <p:nvPr/>
            </p:nvSpPr>
            <p:spPr>
              <a:xfrm>
                <a:off x="6107503" y="2880389"/>
                <a:ext cx="2190040" cy="187739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723" name="Ink 1048722"/>
              <p14:cNvContentPartPr/>
              <p14:nvPr/>
            </p14:nvContentPartPr>
            <p14:xfrm>
              <a:off x="6000761" y="2978849"/>
              <a:ext cx="2256158" cy="1582325"/>
            </p14:xfrm>
          </p:contentPart>
        </mc:Choice>
        <mc:Fallback xmlns="">
          <p:sp>
            <p:nvSpPr>
              <p:cNvPr id="1048723" name=""/>
              <p:cNvSpPr/>
              <p:nvPr/>
            </p:nvSpPr>
            <p:spPr>
              <a:xfrm>
                <a:off x="6000761" y="2978849"/>
                <a:ext cx="2256158" cy="158232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724" name="Ink 1048723"/>
              <p14:cNvContentPartPr/>
              <p14:nvPr/>
            </p14:nvContentPartPr>
            <p14:xfrm>
              <a:off x="3483920" y="2961531"/>
              <a:ext cx="2217608" cy="1751659"/>
            </p14:xfrm>
          </p:contentPart>
        </mc:Choice>
        <mc:Fallback xmlns="">
          <p:sp>
            <p:nvSpPr>
              <p:cNvPr id="1048724" name=""/>
              <p:cNvSpPr/>
              <p:nvPr/>
            </p:nvSpPr>
            <p:spPr>
              <a:xfrm>
                <a:off x="3483920" y="2961531"/>
                <a:ext cx="2217608" cy="175165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725" name="Ink 1048724"/>
              <p14:cNvContentPartPr/>
              <p14:nvPr/>
            </p14:nvContentPartPr>
            <p14:xfrm>
              <a:off x="601011" y="3057344"/>
              <a:ext cx="2845008" cy="1827687"/>
            </p14:xfrm>
          </p:contentPart>
        </mc:Choice>
        <mc:Fallback xmlns="">
          <p:sp>
            <p:nvSpPr>
              <p:cNvPr id="1048725" name=""/>
              <p:cNvSpPr/>
              <p:nvPr/>
            </p:nvSpPr>
            <p:spPr>
              <a:xfrm>
                <a:off x="601011" y="3057344"/>
                <a:ext cx="2845008" cy="182768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726" name="Ink 1048725"/>
              <p14:cNvContentPartPr/>
              <p14:nvPr/>
            </p14:nvContentPartPr>
            <p14:xfrm>
              <a:off x="733622" y="3228263"/>
              <a:ext cx="2727064" cy="1755069"/>
            </p14:xfrm>
          </p:contentPart>
        </mc:Choice>
        <mc:Fallback xmlns="">
          <p:sp>
            <p:nvSpPr>
              <p:cNvPr id="1048726" name=""/>
              <p:cNvSpPr/>
              <p:nvPr/>
            </p:nvSpPr>
            <p:spPr>
              <a:xfrm>
                <a:off x="733622" y="3228263"/>
                <a:ext cx="2727064" cy="175506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8727" name="Ink 1048726"/>
              <p14:cNvContentPartPr/>
              <p14:nvPr/>
            </p14:nvContentPartPr>
            <p14:xfrm>
              <a:off x="4683729" y="3123228"/>
              <a:ext cx="1112701" cy="982637"/>
            </p14:xfrm>
          </p:contentPart>
        </mc:Choice>
        <mc:Fallback xmlns="">
          <p:sp>
            <p:nvSpPr>
              <p:cNvPr id="1048727" name=""/>
              <p:cNvSpPr/>
              <p:nvPr/>
            </p:nvSpPr>
            <p:spPr>
              <a:xfrm>
                <a:off x="4683729" y="3123228"/>
                <a:ext cx="1112701" cy="98263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8728" name="Ink 1048727"/>
              <p14:cNvContentPartPr/>
              <p14:nvPr/>
            </p14:nvContentPartPr>
            <p14:xfrm>
              <a:off x="3896981" y="4259836"/>
              <a:ext cx="1694945" cy="469608"/>
            </p14:xfrm>
          </p:contentPart>
        </mc:Choice>
        <mc:Fallback xmlns="">
          <p:sp>
            <p:nvSpPr>
              <p:cNvPr id="1048728" name=""/>
              <p:cNvSpPr/>
              <p:nvPr/>
            </p:nvSpPr>
            <p:spPr>
              <a:xfrm>
                <a:off x="3896981" y="4259836"/>
                <a:ext cx="1694945" cy="46960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8729" name="Ink 1048728"/>
              <p14:cNvContentPartPr/>
              <p14:nvPr/>
            </p14:nvContentPartPr>
            <p14:xfrm>
              <a:off x="6185946" y="3004169"/>
              <a:ext cx="2017342" cy="1603279"/>
            </p14:xfrm>
          </p:contentPart>
        </mc:Choice>
        <mc:Fallback xmlns="">
          <p:sp>
            <p:nvSpPr>
              <p:cNvPr id="1048729" name=""/>
              <p:cNvSpPr/>
              <p:nvPr/>
            </p:nvSpPr>
            <p:spPr>
              <a:xfrm>
                <a:off x="6185946" y="3004169"/>
                <a:ext cx="2017342" cy="160327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8730" name="Ink 1048729"/>
              <p14:cNvContentPartPr/>
              <p14:nvPr/>
            </p14:nvContentPartPr>
            <p14:xfrm>
              <a:off x="1042140" y="3985840"/>
              <a:ext cx="243971" cy="309108"/>
            </p14:xfrm>
          </p:contentPart>
        </mc:Choice>
        <mc:Fallback xmlns="">
          <p:sp>
            <p:nvSpPr>
              <p:cNvPr id="1048730" name=""/>
              <p:cNvSpPr/>
              <p:nvPr/>
            </p:nvSpPr>
            <p:spPr>
              <a:xfrm>
                <a:off x="1042140" y="3985840"/>
                <a:ext cx="243971" cy="30910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8737" name="Ink 1048736"/>
              <p14:cNvContentPartPr/>
              <p14:nvPr/>
            </p14:nvContentPartPr>
            <p14:xfrm>
              <a:off x="1351013" y="3775629"/>
              <a:ext cx="107673" cy="569944"/>
            </p14:xfrm>
          </p:contentPart>
        </mc:Choice>
        <mc:Fallback xmlns="">
          <p:sp>
            <p:nvSpPr>
              <p:cNvPr id="1048737" name=""/>
              <p:cNvSpPr/>
              <p:nvPr/>
            </p:nvSpPr>
            <p:spPr>
              <a:xfrm>
                <a:off x="1351013" y="3775629"/>
                <a:ext cx="107673" cy="56994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8738" name="Ink 1048737"/>
              <p14:cNvContentPartPr/>
              <p14:nvPr/>
            </p14:nvContentPartPr>
            <p14:xfrm>
              <a:off x="1614354" y="3985840"/>
              <a:ext cx="251998" cy="256800"/>
            </p14:xfrm>
          </p:contentPart>
        </mc:Choice>
        <mc:Fallback xmlns="">
          <p:sp>
            <p:nvSpPr>
              <p:cNvPr id="1048738" name=""/>
              <p:cNvSpPr/>
              <p:nvPr/>
            </p:nvSpPr>
            <p:spPr>
              <a:xfrm>
                <a:off x="1614354" y="3985840"/>
                <a:ext cx="251998" cy="25680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8739" name="Ink 1048738"/>
              <p14:cNvContentPartPr/>
              <p14:nvPr/>
            </p14:nvContentPartPr>
            <p14:xfrm>
              <a:off x="1913171" y="3930240"/>
              <a:ext cx="115421" cy="370477"/>
            </p14:xfrm>
          </p:contentPart>
        </mc:Choice>
        <mc:Fallback xmlns="">
          <p:sp>
            <p:nvSpPr>
              <p:cNvPr id="1048739" name=""/>
              <p:cNvSpPr/>
              <p:nvPr/>
            </p:nvSpPr>
            <p:spPr>
              <a:xfrm>
                <a:off x="1913171" y="3930240"/>
                <a:ext cx="115421" cy="37047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8740" name="Ink 1048739"/>
              <p14:cNvContentPartPr/>
              <p14:nvPr/>
            </p14:nvContentPartPr>
            <p14:xfrm>
              <a:off x="2090119" y="3915542"/>
              <a:ext cx="170396" cy="305992"/>
            </p14:xfrm>
          </p:contentPart>
        </mc:Choice>
        <mc:Fallback xmlns="">
          <p:sp>
            <p:nvSpPr>
              <p:cNvPr id="1048740" name=""/>
              <p:cNvSpPr/>
              <p:nvPr/>
            </p:nvSpPr>
            <p:spPr>
              <a:xfrm>
                <a:off x="2090119" y="3915542"/>
                <a:ext cx="170396" cy="30599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8741" name="Ink 1048740"/>
              <p14:cNvContentPartPr/>
              <p14:nvPr/>
            </p14:nvContentPartPr>
            <p14:xfrm>
              <a:off x="2315809" y="3881417"/>
              <a:ext cx="80073" cy="261165"/>
            </p14:xfrm>
          </p:contentPart>
        </mc:Choice>
        <mc:Fallback xmlns="">
          <p:sp>
            <p:nvSpPr>
              <p:cNvPr id="1048741" name=""/>
              <p:cNvSpPr/>
              <p:nvPr/>
            </p:nvSpPr>
            <p:spPr>
              <a:xfrm>
                <a:off x="2315809" y="3881417"/>
                <a:ext cx="80073" cy="26116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8742" name="Ink 1048741"/>
              <p14:cNvContentPartPr/>
              <p14:nvPr/>
            </p14:nvContentPartPr>
            <p14:xfrm>
              <a:off x="2549265" y="3813850"/>
              <a:ext cx="183018" cy="278072"/>
            </p14:xfrm>
          </p:contentPart>
        </mc:Choice>
        <mc:Fallback xmlns="">
          <p:sp>
            <p:nvSpPr>
              <p:cNvPr id="1048742" name=""/>
              <p:cNvSpPr/>
              <p:nvPr/>
            </p:nvSpPr>
            <p:spPr>
              <a:xfrm>
                <a:off x="2549265" y="3813850"/>
                <a:ext cx="183018" cy="27807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8743" name="Ink 1048742"/>
              <p14:cNvContentPartPr/>
              <p14:nvPr/>
            </p14:nvContentPartPr>
            <p14:xfrm>
              <a:off x="2773929" y="3786550"/>
              <a:ext cx="118762" cy="309163"/>
            </p14:xfrm>
          </p:contentPart>
        </mc:Choice>
        <mc:Fallback xmlns="">
          <p:sp>
            <p:nvSpPr>
              <p:cNvPr id="1048743" name=""/>
              <p:cNvSpPr/>
              <p:nvPr/>
            </p:nvSpPr>
            <p:spPr>
              <a:xfrm>
                <a:off x="2773929" y="3786550"/>
                <a:ext cx="118762" cy="30916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8744" name="Ink 1048743"/>
              <p14:cNvContentPartPr/>
              <p14:nvPr/>
            </p14:nvContentPartPr>
            <p14:xfrm>
              <a:off x="4254120" y="3768804"/>
              <a:ext cx="89137" cy="686147"/>
            </p14:xfrm>
          </p:contentPart>
        </mc:Choice>
        <mc:Fallback xmlns="">
          <p:sp>
            <p:nvSpPr>
              <p:cNvPr id="1048744" name=""/>
              <p:cNvSpPr/>
              <p:nvPr/>
            </p:nvSpPr>
            <p:spPr>
              <a:xfrm>
                <a:off x="4254120" y="3768804"/>
                <a:ext cx="89137" cy="68614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8745" name="Ink 1048744"/>
              <p14:cNvContentPartPr/>
              <p14:nvPr/>
            </p14:nvContentPartPr>
            <p14:xfrm>
              <a:off x="4073851" y="3967484"/>
              <a:ext cx="383711" cy="243581"/>
            </p14:xfrm>
          </p:contentPart>
        </mc:Choice>
        <mc:Fallback xmlns="">
          <p:sp>
            <p:nvSpPr>
              <p:cNvPr id="1048745" name=""/>
              <p:cNvSpPr/>
              <p:nvPr/>
            </p:nvSpPr>
            <p:spPr>
              <a:xfrm>
                <a:off x="4073851" y="3967484"/>
                <a:ext cx="383711" cy="24358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8746" name="Ink 1048745"/>
              <p14:cNvContentPartPr/>
              <p14:nvPr/>
            </p14:nvContentPartPr>
            <p14:xfrm>
              <a:off x="4374389" y="3697824"/>
              <a:ext cx="195049" cy="500905"/>
            </p14:xfrm>
          </p:contentPart>
        </mc:Choice>
        <mc:Fallback xmlns="">
          <p:sp>
            <p:nvSpPr>
              <p:cNvPr id="1048746" name=""/>
              <p:cNvSpPr/>
              <p:nvPr/>
            </p:nvSpPr>
            <p:spPr>
              <a:xfrm>
                <a:off x="4374389" y="3697824"/>
                <a:ext cx="195049" cy="50090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8747" name="Ink 1048746"/>
              <p14:cNvContentPartPr/>
              <p14:nvPr/>
            </p14:nvContentPartPr>
            <p14:xfrm>
              <a:off x="4653507" y="3915821"/>
              <a:ext cx="174488" cy="202467"/>
            </p14:xfrm>
          </p:contentPart>
        </mc:Choice>
        <mc:Fallback xmlns="">
          <p:sp>
            <p:nvSpPr>
              <p:cNvPr id="1048747" name=""/>
              <p:cNvSpPr/>
              <p:nvPr/>
            </p:nvSpPr>
            <p:spPr>
              <a:xfrm>
                <a:off x="4653507" y="3915821"/>
                <a:ext cx="174488" cy="20246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8748" name="Ink 1048747"/>
              <p14:cNvContentPartPr/>
              <p14:nvPr/>
            </p14:nvContentPartPr>
            <p14:xfrm>
              <a:off x="4832621" y="3781178"/>
              <a:ext cx="257765" cy="262076"/>
            </p14:xfrm>
          </p:contentPart>
        </mc:Choice>
        <mc:Fallback xmlns="">
          <p:sp>
            <p:nvSpPr>
              <p:cNvPr id="1048748" name=""/>
              <p:cNvSpPr/>
              <p:nvPr/>
            </p:nvSpPr>
            <p:spPr>
              <a:xfrm>
                <a:off x="4832621" y="3781178"/>
                <a:ext cx="257765" cy="26207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8749" name="Ink 1048748"/>
              <p14:cNvContentPartPr/>
              <p14:nvPr/>
            </p14:nvContentPartPr>
            <p14:xfrm>
              <a:off x="5143253" y="3651300"/>
              <a:ext cx="157210" cy="185052"/>
            </p14:xfrm>
          </p:contentPart>
        </mc:Choice>
        <mc:Fallback xmlns="">
          <p:sp>
            <p:nvSpPr>
              <p:cNvPr id="1048749" name=""/>
              <p:cNvSpPr/>
              <p:nvPr/>
            </p:nvSpPr>
            <p:spPr>
              <a:xfrm>
                <a:off x="5143253" y="3651300"/>
                <a:ext cx="157210" cy="18505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8750" name="Ink 1048749"/>
              <p14:cNvContentPartPr/>
              <p14:nvPr/>
            </p14:nvContentPartPr>
            <p14:xfrm>
              <a:off x="5351447" y="3341716"/>
              <a:ext cx="133844" cy="547539"/>
            </p14:xfrm>
          </p:contentPart>
        </mc:Choice>
        <mc:Fallback xmlns="">
          <p:sp>
            <p:nvSpPr>
              <p:cNvPr id="1048750" name=""/>
              <p:cNvSpPr/>
              <p:nvPr/>
            </p:nvSpPr>
            <p:spPr>
              <a:xfrm>
                <a:off x="5351447" y="3341716"/>
                <a:ext cx="133844" cy="54753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8751" name="Ink 1048750"/>
              <p14:cNvContentPartPr/>
              <p14:nvPr/>
            </p14:nvContentPartPr>
            <p14:xfrm>
              <a:off x="6474324" y="3866375"/>
              <a:ext cx="176687" cy="259312"/>
            </p14:xfrm>
          </p:contentPart>
        </mc:Choice>
        <mc:Fallback xmlns="">
          <p:sp>
            <p:nvSpPr>
              <p:cNvPr id="1048751" name=""/>
              <p:cNvSpPr/>
              <p:nvPr/>
            </p:nvSpPr>
            <p:spPr>
              <a:xfrm>
                <a:off x="6474324" y="3866375"/>
                <a:ext cx="176687" cy="25931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8752" name="Ink 1048751"/>
              <p14:cNvContentPartPr/>
              <p14:nvPr/>
            </p14:nvContentPartPr>
            <p14:xfrm>
              <a:off x="6671065" y="3873105"/>
              <a:ext cx="92883" cy="181857"/>
            </p14:xfrm>
          </p:contentPart>
        </mc:Choice>
        <mc:Fallback xmlns="">
          <p:sp>
            <p:nvSpPr>
              <p:cNvPr id="1048752" name=""/>
              <p:cNvSpPr/>
              <p:nvPr/>
            </p:nvSpPr>
            <p:spPr>
              <a:xfrm>
                <a:off x="6671065" y="3873105"/>
                <a:ext cx="92883" cy="18185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48753" name="Ink 1048752"/>
              <p14:cNvContentPartPr/>
              <p14:nvPr/>
            </p14:nvContentPartPr>
            <p14:xfrm>
              <a:off x="6849590" y="3766075"/>
              <a:ext cx="132113" cy="295754"/>
            </p14:xfrm>
          </p:contentPart>
        </mc:Choice>
        <mc:Fallback xmlns="">
          <p:sp>
            <p:nvSpPr>
              <p:cNvPr id="1048753" name=""/>
              <p:cNvSpPr/>
              <p:nvPr/>
            </p:nvSpPr>
            <p:spPr>
              <a:xfrm>
                <a:off x="6849590" y="3766075"/>
                <a:ext cx="132113" cy="29575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48754" name="Ink 1048753"/>
              <p14:cNvContentPartPr/>
              <p14:nvPr/>
            </p14:nvContentPartPr>
            <p14:xfrm>
              <a:off x="7078851" y="3596132"/>
              <a:ext cx="8064" cy="404356"/>
            </p14:xfrm>
          </p:contentPart>
        </mc:Choice>
        <mc:Fallback xmlns="">
          <p:sp>
            <p:nvSpPr>
              <p:cNvPr id="1048754" name=""/>
              <p:cNvSpPr/>
              <p:nvPr/>
            </p:nvSpPr>
            <p:spPr>
              <a:xfrm>
                <a:off x="7078851" y="3596132"/>
                <a:ext cx="8064" cy="40435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8755" name="Ink 1048754"/>
              <p14:cNvContentPartPr/>
              <p14:nvPr/>
            </p14:nvContentPartPr>
            <p14:xfrm>
              <a:off x="6959873" y="3576297"/>
              <a:ext cx="704366" cy="334133"/>
            </p14:xfrm>
          </p:contentPart>
        </mc:Choice>
        <mc:Fallback xmlns="">
          <p:sp>
            <p:nvSpPr>
              <p:cNvPr id="1048755" name=""/>
              <p:cNvSpPr/>
              <p:nvPr/>
            </p:nvSpPr>
            <p:spPr>
              <a:xfrm>
                <a:off x="6959873" y="3576297"/>
                <a:ext cx="704366" cy="33413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48756" name="Ink 1048755"/>
              <p14:cNvContentPartPr/>
              <p14:nvPr/>
            </p14:nvContentPartPr>
            <p14:xfrm>
              <a:off x="7718670" y="3527434"/>
              <a:ext cx="229062" cy="104870"/>
            </p14:xfrm>
          </p:contentPart>
        </mc:Choice>
        <mc:Fallback xmlns="">
          <p:sp>
            <p:nvSpPr>
              <p:cNvPr id="1048756" name=""/>
              <p:cNvSpPr/>
              <p:nvPr/>
            </p:nvSpPr>
            <p:spPr>
              <a:xfrm>
                <a:off x="7718670" y="3527434"/>
                <a:ext cx="229062" cy="10487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8757" name="Ink 1048756"/>
              <p14:cNvContentPartPr/>
              <p14:nvPr/>
            </p14:nvContentPartPr>
            <p14:xfrm>
              <a:off x="6863149" y="4166954"/>
              <a:ext cx="296674" cy="200029"/>
            </p14:xfrm>
          </p:contentPart>
        </mc:Choice>
        <mc:Fallback xmlns="">
          <p:sp>
            <p:nvSpPr>
              <p:cNvPr id="1048757" name=""/>
              <p:cNvSpPr/>
              <p:nvPr/>
            </p:nvSpPr>
            <p:spPr>
              <a:xfrm>
                <a:off x="6863149" y="4166954"/>
                <a:ext cx="296674" cy="20002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48758" name="Ink 1048757"/>
              <p14:cNvContentPartPr/>
              <p14:nvPr/>
            </p14:nvContentPartPr>
            <p14:xfrm>
              <a:off x="7219689" y="3849437"/>
              <a:ext cx="658676" cy="385432"/>
            </p14:xfrm>
          </p:contentPart>
        </mc:Choice>
        <mc:Fallback xmlns="">
          <p:sp>
            <p:nvSpPr>
              <p:cNvPr id="1048758" name=""/>
              <p:cNvSpPr/>
              <p:nvPr/>
            </p:nvSpPr>
            <p:spPr>
              <a:xfrm>
                <a:off x="7219689" y="3849437"/>
                <a:ext cx="658676" cy="385432"/>
              </a:xfrm>
            </p:spPr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59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759" name="Ink 1048758"/>
              <p14:cNvContentPartPr/>
              <p14:nvPr/>
            </p14:nvContentPartPr>
            <p14:xfrm>
              <a:off x="1052805" y="3223557"/>
              <a:ext cx="2159832" cy="1554230"/>
            </p14:xfrm>
          </p:contentPart>
        </mc:Choice>
        <mc:Fallback xmlns="">
          <p:sp>
            <p:nvSpPr>
              <p:cNvPr id="1048759" name=""/>
              <p:cNvSpPr/>
              <p:nvPr/>
            </p:nvSpPr>
            <p:spPr>
              <a:xfrm>
                <a:off x="1052805" y="3223557"/>
                <a:ext cx="2159832" cy="155423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760" name="Ink 1048759"/>
              <p14:cNvContentPartPr/>
              <p14:nvPr/>
            </p14:nvContentPartPr>
            <p14:xfrm>
              <a:off x="675016" y="3539417"/>
              <a:ext cx="7794068" cy="1541305"/>
            </p14:xfrm>
          </p:contentPart>
        </mc:Choice>
        <mc:Fallback xmlns="">
          <p:sp>
            <p:nvSpPr>
              <p:cNvPr id="1048760" name=""/>
              <p:cNvSpPr/>
              <p:nvPr/>
            </p:nvSpPr>
            <p:spPr>
              <a:xfrm>
                <a:off x="675016" y="3539417"/>
                <a:ext cx="7794068" cy="154130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761" name="Ink 1048760"/>
              <p14:cNvContentPartPr/>
              <p14:nvPr/>
            </p14:nvContentPartPr>
            <p14:xfrm>
              <a:off x="361147" y="3271587"/>
              <a:ext cx="8289194" cy="1929756"/>
            </p14:xfrm>
          </p:contentPart>
        </mc:Choice>
        <mc:Fallback xmlns="">
          <p:sp>
            <p:nvSpPr>
              <p:cNvPr id="1048761" name=""/>
              <p:cNvSpPr/>
              <p:nvPr/>
            </p:nvSpPr>
            <p:spPr>
              <a:xfrm>
                <a:off x="361147" y="3271587"/>
                <a:ext cx="8289194" cy="192975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762" name="Ink 1048761"/>
              <p14:cNvContentPartPr/>
              <p14:nvPr/>
            </p14:nvContentPartPr>
            <p14:xfrm>
              <a:off x="370379" y="1182372"/>
              <a:ext cx="2623071" cy="1894104"/>
            </p14:xfrm>
          </p:contentPart>
        </mc:Choice>
        <mc:Fallback xmlns="">
          <p:sp>
            <p:nvSpPr>
              <p:cNvPr id="1048762" name=""/>
              <p:cNvSpPr/>
              <p:nvPr/>
            </p:nvSpPr>
            <p:spPr>
              <a:xfrm>
                <a:off x="370379" y="1182372"/>
                <a:ext cx="2623071" cy="189410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763" name="Ink 1048762"/>
              <p14:cNvContentPartPr/>
              <p14:nvPr/>
            </p14:nvContentPartPr>
            <p14:xfrm>
              <a:off x="3206630" y="1299048"/>
              <a:ext cx="2169341" cy="1604888"/>
            </p14:xfrm>
          </p:contentPart>
        </mc:Choice>
        <mc:Fallback xmlns="">
          <p:sp>
            <p:nvSpPr>
              <p:cNvPr id="1048763" name=""/>
              <p:cNvSpPr/>
              <p:nvPr/>
            </p:nvSpPr>
            <p:spPr>
              <a:xfrm>
                <a:off x="3206630" y="1299048"/>
                <a:ext cx="2169341" cy="160488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764" name="Ink 1048763"/>
              <p14:cNvContentPartPr/>
              <p14:nvPr/>
            </p14:nvContentPartPr>
            <p14:xfrm>
              <a:off x="3189892" y="1333095"/>
              <a:ext cx="436344" cy="48906"/>
            </p14:xfrm>
          </p:contentPart>
        </mc:Choice>
        <mc:Fallback xmlns="">
          <p:sp>
            <p:nvSpPr>
              <p:cNvPr id="1048764" name=""/>
              <p:cNvSpPr/>
              <p:nvPr/>
            </p:nvSpPr>
            <p:spPr>
              <a:xfrm>
                <a:off x="3189892" y="1333095"/>
                <a:ext cx="436344" cy="4890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765" name="Ink 1048764"/>
              <p14:cNvContentPartPr/>
              <p14:nvPr/>
            </p14:nvContentPartPr>
            <p14:xfrm>
              <a:off x="5694370" y="1091427"/>
              <a:ext cx="2670455" cy="1807673"/>
            </p14:xfrm>
          </p:contentPart>
        </mc:Choice>
        <mc:Fallback xmlns="">
          <p:sp>
            <p:nvSpPr>
              <p:cNvPr id="1048765" name=""/>
              <p:cNvSpPr/>
              <p:nvPr/>
            </p:nvSpPr>
            <p:spPr>
              <a:xfrm>
                <a:off x="5694370" y="1091427"/>
                <a:ext cx="2670455" cy="180767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766" name="Ink 1048765"/>
              <p14:cNvContentPartPr/>
              <p14:nvPr/>
            </p14:nvContentPartPr>
            <p14:xfrm>
              <a:off x="5596514" y="1193951"/>
              <a:ext cx="2765328" cy="1664491"/>
            </p14:xfrm>
          </p:contentPart>
        </mc:Choice>
        <mc:Fallback xmlns="">
          <p:sp>
            <p:nvSpPr>
              <p:cNvPr id="1048766" name=""/>
              <p:cNvSpPr/>
              <p:nvPr/>
            </p:nvSpPr>
            <p:spPr>
              <a:xfrm>
                <a:off x="5596514" y="1193951"/>
                <a:ext cx="2765328" cy="166449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767" name="Ink 1048766"/>
              <p14:cNvContentPartPr/>
              <p14:nvPr/>
            </p14:nvContentPartPr>
            <p14:xfrm>
              <a:off x="3144028" y="1296069"/>
              <a:ext cx="2370091" cy="1557579"/>
            </p14:xfrm>
          </p:contentPart>
        </mc:Choice>
        <mc:Fallback xmlns="">
          <p:sp>
            <p:nvSpPr>
              <p:cNvPr id="1048767" name=""/>
              <p:cNvSpPr/>
              <p:nvPr/>
            </p:nvSpPr>
            <p:spPr>
              <a:xfrm>
                <a:off x="3144028" y="1296069"/>
                <a:ext cx="2370091" cy="155757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8768" name="Ink 1048767"/>
              <p14:cNvContentPartPr/>
              <p14:nvPr/>
            </p14:nvContentPartPr>
            <p14:xfrm>
              <a:off x="334391" y="1298524"/>
              <a:ext cx="479678" cy="447343"/>
            </p14:xfrm>
          </p:contentPart>
        </mc:Choice>
        <mc:Fallback xmlns="">
          <p:sp>
            <p:nvSpPr>
              <p:cNvPr id="1048768" name=""/>
              <p:cNvSpPr/>
              <p:nvPr/>
            </p:nvSpPr>
            <p:spPr>
              <a:xfrm>
                <a:off x="334391" y="1298524"/>
                <a:ext cx="479678" cy="44734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8769" name="Ink 1048768"/>
              <p14:cNvContentPartPr/>
              <p14:nvPr/>
            </p14:nvContentPartPr>
            <p14:xfrm>
              <a:off x="370193" y="1151714"/>
              <a:ext cx="2636419" cy="1926480"/>
            </p14:xfrm>
          </p:contentPart>
        </mc:Choice>
        <mc:Fallback xmlns="">
          <p:sp>
            <p:nvSpPr>
              <p:cNvPr id="1048769" name=""/>
              <p:cNvSpPr/>
              <p:nvPr/>
            </p:nvSpPr>
            <p:spPr>
              <a:xfrm>
                <a:off x="370193" y="1151714"/>
                <a:ext cx="2636419" cy="192648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8770" name="Ink 1048769"/>
              <p14:cNvContentPartPr/>
              <p14:nvPr/>
            </p14:nvContentPartPr>
            <p14:xfrm>
              <a:off x="2085481" y="453800"/>
              <a:ext cx="529391" cy="131190"/>
            </p14:xfrm>
          </p:contentPart>
        </mc:Choice>
        <mc:Fallback xmlns="">
          <p:sp>
            <p:nvSpPr>
              <p:cNvPr id="1048770" name=""/>
              <p:cNvSpPr/>
              <p:nvPr/>
            </p:nvSpPr>
            <p:spPr>
              <a:xfrm>
                <a:off x="2085481" y="453800"/>
                <a:ext cx="529391" cy="13119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8771" name="Ink 1048770"/>
              <p14:cNvContentPartPr/>
              <p14:nvPr/>
            </p14:nvContentPartPr>
            <p14:xfrm>
              <a:off x="2015743" y="381996"/>
              <a:ext cx="631003" cy="177702"/>
            </p14:xfrm>
          </p:contentPart>
        </mc:Choice>
        <mc:Fallback xmlns="">
          <p:sp>
            <p:nvSpPr>
              <p:cNvPr id="1048771" name=""/>
              <p:cNvSpPr/>
              <p:nvPr/>
            </p:nvSpPr>
            <p:spPr>
              <a:xfrm>
                <a:off x="2015743" y="381996"/>
                <a:ext cx="631003" cy="17770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8772" name="Ink 1048771"/>
              <p14:cNvContentPartPr/>
              <p14:nvPr/>
            </p14:nvContentPartPr>
            <p14:xfrm>
              <a:off x="3587410" y="449022"/>
              <a:ext cx="496964" cy="109595"/>
            </p14:xfrm>
          </p:contentPart>
        </mc:Choice>
        <mc:Fallback xmlns="">
          <p:sp>
            <p:nvSpPr>
              <p:cNvPr id="1048772" name=""/>
              <p:cNvSpPr/>
              <p:nvPr/>
            </p:nvSpPr>
            <p:spPr>
              <a:xfrm>
                <a:off x="3587410" y="449022"/>
                <a:ext cx="496964" cy="10959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8773" name="Ink 1048772"/>
              <p14:cNvContentPartPr/>
              <p14:nvPr/>
            </p14:nvContentPartPr>
            <p14:xfrm>
              <a:off x="3568310" y="412850"/>
              <a:ext cx="483643" cy="226417"/>
            </p14:xfrm>
          </p:contentPart>
        </mc:Choice>
        <mc:Fallback xmlns="">
          <p:sp>
            <p:nvSpPr>
              <p:cNvPr id="1048773" name=""/>
              <p:cNvSpPr/>
              <p:nvPr/>
            </p:nvSpPr>
            <p:spPr>
              <a:xfrm>
                <a:off x="3568310" y="412850"/>
                <a:ext cx="483643" cy="22641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8774" name="Ink 1048773"/>
              <p14:cNvContentPartPr/>
              <p14:nvPr/>
            </p14:nvContentPartPr>
            <p14:xfrm>
              <a:off x="4297213" y="376792"/>
              <a:ext cx="593248" cy="198771"/>
            </p14:xfrm>
          </p:contentPart>
        </mc:Choice>
        <mc:Fallback xmlns="">
          <p:sp>
            <p:nvSpPr>
              <p:cNvPr id="1048774" name=""/>
              <p:cNvSpPr/>
              <p:nvPr/>
            </p:nvSpPr>
            <p:spPr>
              <a:xfrm>
                <a:off x="4297213" y="376792"/>
                <a:ext cx="593248" cy="19877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8775" name="Ink 1048774"/>
              <p14:cNvContentPartPr/>
              <p14:nvPr/>
            </p14:nvContentPartPr>
            <p14:xfrm>
              <a:off x="4257353" y="411485"/>
              <a:ext cx="635818" cy="207190"/>
            </p14:xfrm>
          </p:contentPart>
        </mc:Choice>
        <mc:Fallback xmlns="">
          <p:sp>
            <p:nvSpPr>
              <p:cNvPr id="1048775" name=""/>
              <p:cNvSpPr/>
              <p:nvPr/>
            </p:nvSpPr>
            <p:spPr>
              <a:xfrm>
                <a:off x="4257353" y="411485"/>
                <a:ext cx="635818" cy="20719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8776" name="Ink 1048775"/>
              <p14:cNvContentPartPr/>
              <p14:nvPr/>
            </p14:nvContentPartPr>
            <p14:xfrm>
              <a:off x="5043023" y="406707"/>
              <a:ext cx="467591" cy="221250"/>
            </p14:xfrm>
          </p:contentPart>
        </mc:Choice>
        <mc:Fallback xmlns="">
          <p:sp>
            <p:nvSpPr>
              <p:cNvPr id="1048776" name=""/>
              <p:cNvSpPr/>
              <p:nvPr/>
            </p:nvSpPr>
            <p:spPr>
              <a:xfrm>
                <a:off x="5043023" y="406707"/>
                <a:ext cx="467591" cy="22125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8777" name="Ink 1048776"/>
              <p14:cNvContentPartPr/>
              <p14:nvPr/>
            </p14:nvContentPartPr>
            <p14:xfrm>
              <a:off x="4913243" y="401930"/>
              <a:ext cx="780276" cy="254594"/>
            </p14:xfrm>
          </p:contentPart>
        </mc:Choice>
        <mc:Fallback xmlns="">
          <p:sp>
            <p:nvSpPr>
              <p:cNvPr id="1048777" name=""/>
              <p:cNvSpPr/>
              <p:nvPr/>
            </p:nvSpPr>
            <p:spPr>
              <a:xfrm>
                <a:off x="4913243" y="401930"/>
                <a:ext cx="780276" cy="25459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8778" name="Ink 1048777"/>
              <p14:cNvContentPartPr/>
              <p14:nvPr/>
            </p14:nvContentPartPr>
            <p14:xfrm>
              <a:off x="5812719" y="361662"/>
              <a:ext cx="447535" cy="238291"/>
            </p14:xfrm>
          </p:contentPart>
        </mc:Choice>
        <mc:Fallback xmlns="">
          <p:sp>
            <p:nvSpPr>
              <p:cNvPr id="1048778" name=""/>
              <p:cNvSpPr/>
              <p:nvPr/>
            </p:nvSpPr>
            <p:spPr>
              <a:xfrm>
                <a:off x="5812719" y="361662"/>
                <a:ext cx="447535" cy="23829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8779" name="Ink 1048778"/>
              <p14:cNvContentPartPr/>
              <p14:nvPr/>
            </p14:nvContentPartPr>
            <p14:xfrm>
              <a:off x="5636016" y="399882"/>
              <a:ext cx="703230" cy="221773"/>
            </p14:xfrm>
          </p:contentPart>
        </mc:Choice>
        <mc:Fallback xmlns="">
          <p:sp>
            <p:nvSpPr>
              <p:cNvPr id="1048779" name=""/>
              <p:cNvSpPr/>
              <p:nvPr/>
            </p:nvSpPr>
            <p:spPr>
              <a:xfrm>
                <a:off x="5636016" y="399882"/>
                <a:ext cx="703230" cy="22177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8780" name="Ink 1048779"/>
              <p14:cNvContentPartPr/>
              <p14:nvPr/>
            </p14:nvContentPartPr>
            <p14:xfrm>
              <a:off x="6237756" y="366535"/>
              <a:ext cx="486522" cy="286623"/>
            </p14:xfrm>
          </p:contentPart>
        </mc:Choice>
        <mc:Fallback xmlns="">
          <p:sp>
            <p:nvSpPr>
              <p:cNvPr id="1048780" name=""/>
              <p:cNvSpPr/>
              <p:nvPr/>
            </p:nvSpPr>
            <p:spPr>
              <a:xfrm>
                <a:off x="6237756" y="366535"/>
                <a:ext cx="486522" cy="28662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8781" name="Ink 1048780"/>
              <p14:cNvContentPartPr/>
              <p14:nvPr/>
            </p14:nvContentPartPr>
            <p14:xfrm>
              <a:off x="6165450" y="418992"/>
              <a:ext cx="593382" cy="243963"/>
            </p14:xfrm>
          </p:contentPart>
        </mc:Choice>
        <mc:Fallback xmlns="">
          <p:sp>
            <p:nvSpPr>
              <p:cNvPr id="1048781" name=""/>
              <p:cNvSpPr/>
              <p:nvPr/>
            </p:nvSpPr>
            <p:spPr>
              <a:xfrm>
                <a:off x="6165450" y="418992"/>
                <a:ext cx="593382" cy="243963"/>
              </a:xfrm>
            </p:spPr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782" name="Ink 1048781"/>
              <p14:cNvContentPartPr/>
              <p14:nvPr/>
            </p14:nvContentPartPr>
            <p14:xfrm>
              <a:off x="1260430" y="1832737"/>
              <a:ext cx="1003824" cy="271402"/>
            </p14:xfrm>
          </p:contentPart>
        </mc:Choice>
        <mc:Fallback xmlns="">
          <p:sp>
            <p:nvSpPr>
              <p:cNvPr id="1048782" name=""/>
              <p:cNvSpPr/>
              <p:nvPr/>
            </p:nvSpPr>
            <p:spPr>
              <a:xfrm>
                <a:off x="1260430" y="1832737"/>
                <a:ext cx="1003824" cy="27140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783" name="Ink 1048782"/>
              <p14:cNvContentPartPr/>
              <p14:nvPr/>
            </p14:nvContentPartPr>
            <p14:xfrm>
              <a:off x="1282074" y="1760646"/>
              <a:ext cx="996728" cy="389936"/>
            </p14:xfrm>
          </p:contentPart>
        </mc:Choice>
        <mc:Fallback xmlns="">
          <p:sp>
            <p:nvSpPr>
              <p:cNvPr id="1048783" name=""/>
              <p:cNvSpPr/>
              <p:nvPr/>
            </p:nvSpPr>
            <p:spPr>
              <a:xfrm>
                <a:off x="1282074" y="1760646"/>
                <a:ext cx="996728" cy="38993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784" name="Ink 1048783"/>
              <p14:cNvContentPartPr/>
              <p14:nvPr/>
            </p14:nvContentPartPr>
            <p14:xfrm>
              <a:off x="2581037" y="1757809"/>
              <a:ext cx="1329792" cy="343668"/>
            </p14:xfrm>
          </p:contentPart>
        </mc:Choice>
        <mc:Fallback xmlns="">
          <p:sp>
            <p:nvSpPr>
              <p:cNvPr id="1048784" name=""/>
              <p:cNvSpPr/>
              <p:nvPr/>
            </p:nvSpPr>
            <p:spPr>
              <a:xfrm>
                <a:off x="2581037" y="1757809"/>
                <a:ext cx="1329792" cy="34366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785" name="Ink 1048784"/>
              <p14:cNvContentPartPr/>
              <p14:nvPr/>
            </p14:nvContentPartPr>
            <p14:xfrm>
              <a:off x="2520705" y="1622404"/>
              <a:ext cx="1582429" cy="476563"/>
            </p14:xfrm>
          </p:contentPart>
        </mc:Choice>
        <mc:Fallback xmlns="">
          <p:sp>
            <p:nvSpPr>
              <p:cNvPr id="1048785" name=""/>
              <p:cNvSpPr/>
              <p:nvPr/>
            </p:nvSpPr>
            <p:spPr>
              <a:xfrm>
                <a:off x="2520705" y="1622404"/>
                <a:ext cx="1582429" cy="47656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786" name="Ink 1048785"/>
              <p14:cNvContentPartPr/>
              <p14:nvPr/>
            </p14:nvContentPartPr>
            <p14:xfrm>
              <a:off x="4699846" y="1662134"/>
              <a:ext cx="1449642" cy="394648"/>
            </p14:xfrm>
          </p:contentPart>
        </mc:Choice>
        <mc:Fallback xmlns="">
          <p:sp>
            <p:nvSpPr>
              <p:cNvPr id="1048786" name=""/>
              <p:cNvSpPr/>
              <p:nvPr/>
            </p:nvSpPr>
            <p:spPr>
              <a:xfrm>
                <a:off x="4699846" y="1662134"/>
                <a:ext cx="1449642" cy="39464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787" name="Ink 1048786"/>
              <p14:cNvContentPartPr/>
              <p14:nvPr/>
            </p14:nvContentPartPr>
            <p14:xfrm>
              <a:off x="4799588" y="1669025"/>
              <a:ext cx="1215674" cy="406198"/>
            </p14:xfrm>
          </p:contentPart>
        </mc:Choice>
        <mc:Fallback xmlns="">
          <p:sp>
            <p:nvSpPr>
              <p:cNvPr id="1048787" name=""/>
              <p:cNvSpPr/>
              <p:nvPr/>
            </p:nvSpPr>
            <p:spPr>
              <a:xfrm>
                <a:off x="4799588" y="1669025"/>
                <a:ext cx="1215674" cy="40619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788" name="Ink 1048787"/>
              <p14:cNvContentPartPr/>
              <p14:nvPr/>
            </p14:nvContentPartPr>
            <p14:xfrm>
              <a:off x="6507149" y="1641720"/>
              <a:ext cx="1633142" cy="486033"/>
            </p14:xfrm>
          </p:contentPart>
        </mc:Choice>
        <mc:Fallback xmlns="">
          <p:sp>
            <p:nvSpPr>
              <p:cNvPr id="1048788" name=""/>
              <p:cNvSpPr/>
              <p:nvPr/>
            </p:nvSpPr>
            <p:spPr>
              <a:xfrm>
                <a:off x="6507149" y="1641720"/>
                <a:ext cx="1633142" cy="48603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789" name="Ink 1048788"/>
              <p14:cNvContentPartPr/>
              <p14:nvPr/>
            </p14:nvContentPartPr>
            <p14:xfrm>
              <a:off x="6472589" y="1544953"/>
              <a:ext cx="1529099" cy="580600"/>
            </p14:xfrm>
          </p:contentPart>
        </mc:Choice>
        <mc:Fallback xmlns="">
          <p:sp>
            <p:nvSpPr>
              <p:cNvPr id="1048789" name=""/>
              <p:cNvSpPr/>
              <p:nvPr/>
            </p:nvSpPr>
            <p:spPr>
              <a:xfrm>
                <a:off x="6472589" y="1544953"/>
                <a:ext cx="1529099" cy="58060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790" name="Ink 1048789"/>
              <p14:cNvContentPartPr/>
              <p14:nvPr/>
            </p14:nvContentPartPr>
            <p14:xfrm>
              <a:off x="1664184" y="2680335"/>
              <a:ext cx="6449276" cy="2300728"/>
            </p14:xfrm>
          </p:contentPart>
        </mc:Choice>
        <mc:Fallback xmlns="">
          <p:sp>
            <p:nvSpPr>
              <p:cNvPr id="1048790" name=""/>
              <p:cNvSpPr/>
              <p:nvPr/>
            </p:nvSpPr>
            <p:spPr>
              <a:xfrm>
                <a:off x="1664184" y="2680335"/>
                <a:ext cx="6449276" cy="230072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8791" name="Ink 1048790"/>
              <p14:cNvContentPartPr/>
              <p14:nvPr/>
            </p14:nvContentPartPr>
            <p14:xfrm>
              <a:off x="1164011" y="2613057"/>
              <a:ext cx="7015581" cy="2003118"/>
            </p14:xfrm>
          </p:contentPart>
        </mc:Choice>
        <mc:Fallback xmlns="">
          <p:sp>
            <p:nvSpPr>
              <p:cNvPr id="1048791" name=""/>
              <p:cNvSpPr/>
              <p:nvPr/>
            </p:nvSpPr>
            <p:spPr>
              <a:xfrm>
                <a:off x="1164011" y="2613057"/>
                <a:ext cx="7015581" cy="2003118"/>
              </a:xfrm>
            </p:spPr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0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792" name="Ink 1048791"/>
              <p14:cNvContentPartPr/>
              <p14:nvPr/>
            </p14:nvContentPartPr>
            <p14:xfrm>
              <a:off x="591697" y="1070015"/>
              <a:ext cx="7750930" cy="3473242"/>
            </p14:xfrm>
          </p:contentPart>
        </mc:Choice>
        <mc:Fallback xmlns="">
          <p:sp>
            <p:nvSpPr>
              <p:cNvPr id="1048792" name=""/>
              <p:cNvSpPr/>
              <p:nvPr/>
            </p:nvSpPr>
            <p:spPr>
              <a:xfrm>
                <a:off x="591697" y="1070015"/>
                <a:ext cx="7750930" cy="347324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793" name="Ink 1048792"/>
              <p14:cNvContentPartPr/>
              <p14:nvPr/>
            </p14:nvContentPartPr>
            <p14:xfrm>
              <a:off x="739881" y="637210"/>
              <a:ext cx="7061327" cy="4190614"/>
            </p14:xfrm>
          </p:contentPart>
        </mc:Choice>
        <mc:Fallback xmlns="">
          <p:sp>
            <p:nvSpPr>
              <p:cNvPr id="1048793" name=""/>
              <p:cNvSpPr/>
              <p:nvPr/>
            </p:nvSpPr>
            <p:spPr>
              <a:xfrm>
                <a:off x="739881" y="637210"/>
                <a:ext cx="7061327" cy="4190614"/>
              </a:xfrm>
            </p:spPr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794" name="Ink 1048793"/>
              <p14:cNvContentPartPr/>
              <p14:nvPr/>
            </p14:nvContentPartPr>
            <p14:xfrm>
              <a:off x="478866" y="1239989"/>
              <a:ext cx="7906289" cy="3156174"/>
            </p14:xfrm>
          </p:contentPart>
        </mc:Choice>
        <mc:Fallback xmlns="">
          <p:sp>
            <p:nvSpPr>
              <p:cNvPr id="1048794" name=""/>
              <p:cNvSpPr/>
              <p:nvPr/>
            </p:nvSpPr>
            <p:spPr>
              <a:xfrm>
                <a:off x="478866" y="1239989"/>
                <a:ext cx="7906289" cy="315617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795" name="Ink 1048794"/>
              <p14:cNvContentPartPr/>
              <p14:nvPr/>
            </p14:nvContentPartPr>
            <p14:xfrm>
              <a:off x="857525" y="722727"/>
              <a:ext cx="6625142" cy="4300624"/>
            </p14:xfrm>
          </p:contentPart>
        </mc:Choice>
        <mc:Fallback xmlns="">
          <p:sp>
            <p:nvSpPr>
              <p:cNvPr id="1048795" name=""/>
              <p:cNvSpPr/>
              <p:nvPr/>
            </p:nvSpPr>
            <p:spPr>
              <a:xfrm>
                <a:off x="857525" y="722727"/>
                <a:ext cx="6625142" cy="4300624"/>
              </a:xfrm>
            </p:spPr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796" name="Ink 1048795"/>
              <p14:cNvContentPartPr/>
              <p14:nvPr/>
            </p14:nvContentPartPr>
            <p14:xfrm>
              <a:off x="692144" y="990493"/>
              <a:ext cx="7572774" cy="3153940"/>
            </p14:xfrm>
          </p:contentPart>
        </mc:Choice>
        <mc:Fallback xmlns="">
          <p:sp>
            <p:nvSpPr>
              <p:cNvPr id="1048796" name=""/>
              <p:cNvSpPr/>
              <p:nvPr/>
            </p:nvSpPr>
            <p:spPr>
              <a:xfrm>
                <a:off x="692144" y="990493"/>
                <a:ext cx="7572774" cy="3153940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797" name="Ink 1048796"/>
              <p14:cNvContentPartPr/>
              <p14:nvPr/>
            </p14:nvContentPartPr>
            <p14:xfrm>
              <a:off x="975599" y="567039"/>
              <a:ext cx="6901289" cy="4417333"/>
            </p14:xfrm>
          </p:contentPart>
        </mc:Choice>
        <mc:Fallback xmlns="">
          <p:sp>
            <p:nvSpPr>
              <p:cNvPr id="1048797" name=""/>
              <p:cNvSpPr/>
              <p:nvPr/>
            </p:nvSpPr>
            <p:spPr>
              <a:xfrm>
                <a:off x="975599" y="567039"/>
                <a:ext cx="6901289" cy="4417333"/>
              </a:xfrm>
            </p:spPr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486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971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48798" name="Ink 1048797"/>
              <p14:cNvContentPartPr/>
              <p14:nvPr/>
            </p14:nvContentPartPr>
            <p14:xfrm>
              <a:off x="2017684" y="446154"/>
              <a:ext cx="767139" cy="183447"/>
            </p14:xfrm>
          </p:contentPart>
        </mc:Choice>
        <mc:Fallback xmlns="">
          <p:sp>
            <p:nvSpPr>
              <p:cNvPr id="1048798" name=""/>
              <p:cNvSpPr/>
              <p:nvPr/>
            </p:nvSpPr>
            <p:spPr>
              <a:xfrm>
                <a:off x="2017684" y="446154"/>
                <a:ext cx="767139" cy="18344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8799" name="Ink 1048798"/>
              <p14:cNvContentPartPr/>
              <p14:nvPr/>
            </p14:nvContentPartPr>
            <p14:xfrm>
              <a:off x="2048102" y="354587"/>
              <a:ext cx="646889" cy="314568"/>
            </p14:xfrm>
          </p:contentPart>
        </mc:Choice>
        <mc:Fallback xmlns="">
          <p:sp>
            <p:nvSpPr>
              <p:cNvPr id="1048799" name=""/>
              <p:cNvSpPr/>
              <p:nvPr/>
            </p:nvSpPr>
            <p:spPr>
              <a:xfrm>
                <a:off x="2048102" y="354587"/>
                <a:ext cx="646889" cy="31456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8800" name="Ink 1048799"/>
              <p14:cNvContentPartPr/>
              <p14:nvPr/>
            </p14:nvContentPartPr>
            <p14:xfrm>
              <a:off x="3538869" y="431075"/>
              <a:ext cx="513798" cy="245512"/>
            </p14:xfrm>
          </p:contentPart>
        </mc:Choice>
        <mc:Fallback xmlns="">
          <p:sp>
            <p:nvSpPr>
              <p:cNvPr id="1048800" name=""/>
              <p:cNvSpPr/>
              <p:nvPr/>
            </p:nvSpPr>
            <p:spPr>
              <a:xfrm>
                <a:off x="3538869" y="431075"/>
                <a:ext cx="513798" cy="245512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8801" name="Ink 1048800"/>
              <p14:cNvContentPartPr/>
              <p14:nvPr/>
            </p14:nvContentPartPr>
            <p14:xfrm>
              <a:off x="3543343" y="372782"/>
              <a:ext cx="504425" cy="327817"/>
            </p14:xfrm>
          </p:contentPart>
        </mc:Choice>
        <mc:Fallback xmlns="">
          <p:sp>
            <p:nvSpPr>
              <p:cNvPr id="1048801" name=""/>
              <p:cNvSpPr/>
              <p:nvPr/>
            </p:nvSpPr>
            <p:spPr>
              <a:xfrm>
                <a:off x="3543343" y="372782"/>
                <a:ext cx="504425" cy="32781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8802" name="Ink 1048801"/>
              <p14:cNvContentPartPr/>
              <p14:nvPr/>
            </p14:nvContentPartPr>
            <p14:xfrm>
              <a:off x="4279865" y="413894"/>
              <a:ext cx="634092" cy="219026"/>
            </p14:xfrm>
          </p:contentPart>
        </mc:Choice>
        <mc:Fallback xmlns="">
          <p:sp>
            <p:nvSpPr>
              <p:cNvPr id="1048802" name=""/>
              <p:cNvSpPr/>
              <p:nvPr/>
            </p:nvSpPr>
            <p:spPr>
              <a:xfrm>
                <a:off x="4279865" y="413894"/>
                <a:ext cx="634092" cy="219026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8803" name="Ink 1048802"/>
              <p14:cNvContentPartPr/>
              <p14:nvPr/>
            </p14:nvContentPartPr>
            <p14:xfrm>
              <a:off x="4330633" y="369100"/>
              <a:ext cx="599594" cy="263155"/>
            </p14:xfrm>
          </p:contentPart>
        </mc:Choice>
        <mc:Fallback xmlns="">
          <p:sp>
            <p:nvSpPr>
              <p:cNvPr id="1048803" name=""/>
              <p:cNvSpPr/>
              <p:nvPr/>
            </p:nvSpPr>
            <p:spPr>
              <a:xfrm>
                <a:off x="4330633" y="369100"/>
                <a:ext cx="599594" cy="26315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804" name="Ink 1048803"/>
              <p14:cNvContentPartPr/>
              <p14:nvPr/>
            </p14:nvContentPartPr>
            <p14:xfrm>
              <a:off x="5083937" y="407144"/>
              <a:ext cx="605942" cy="246065"/>
            </p14:xfrm>
          </p:contentPart>
        </mc:Choice>
        <mc:Fallback xmlns="">
          <p:sp>
            <p:nvSpPr>
              <p:cNvPr id="1048804" name=""/>
              <p:cNvSpPr/>
              <p:nvPr/>
            </p:nvSpPr>
            <p:spPr>
              <a:xfrm>
                <a:off x="5083937" y="407144"/>
                <a:ext cx="605942" cy="246065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8805" name="Ink 1048804"/>
              <p14:cNvContentPartPr/>
              <p14:nvPr/>
            </p14:nvContentPartPr>
            <p14:xfrm>
              <a:off x="5070596" y="303168"/>
              <a:ext cx="575518" cy="288153"/>
            </p14:xfrm>
          </p:contentPart>
        </mc:Choice>
        <mc:Fallback xmlns="">
          <p:sp>
            <p:nvSpPr>
              <p:cNvPr id="1048805" name=""/>
              <p:cNvSpPr/>
              <p:nvPr/>
            </p:nvSpPr>
            <p:spPr>
              <a:xfrm>
                <a:off x="5070596" y="303168"/>
                <a:ext cx="575518" cy="28815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8806" name="Ink 1048805"/>
              <p14:cNvContentPartPr/>
              <p14:nvPr/>
            </p14:nvContentPartPr>
            <p14:xfrm>
              <a:off x="5649789" y="419550"/>
              <a:ext cx="517594" cy="209054"/>
            </p14:xfrm>
          </p:contentPart>
        </mc:Choice>
        <mc:Fallback xmlns="">
          <p:sp>
            <p:nvSpPr>
              <p:cNvPr id="1048806" name=""/>
              <p:cNvSpPr/>
              <p:nvPr/>
            </p:nvSpPr>
            <p:spPr>
              <a:xfrm>
                <a:off x="5649789" y="419550"/>
                <a:ext cx="517594" cy="209054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8807" name="Ink 1048806"/>
              <p14:cNvContentPartPr/>
              <p14:nvPr/>
            </p14:nvContentPartPr>
            <p14:xfrm>
              <a:off x="5705143" y="369100"/>
              <a:ext cx="506211" cy="297873"/>
            </p14:xfrm>
          </p:contentPart>
        </mc:Choice>
        <mc:Fallback xmlns="">
          <p:sp>
            <p:nvSpPr>
              <p:cNvPr id="1048807" name=""/>
              <p:cNvSpPr/>
              <p:nvPr/>
            </p:nvSpPr>
            <p:spPr>
              <a:xfrm>
                <a:off x="5705143" y="369100"/>
                <a:ext cx="506211" cy="29787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8808" name="Ink 1048807"/>
              <p14:cNvContentPartPr/>
              <p14:nvPr/>
            </p14:nvContentPartPr>
            <p14:xfrm>
              <a:off x="6350367" y="467278"/>
              <a:ext cx="423310" cy="158197"/>
            </p14:xfrm>
          </p:contentPart>
        </mc:Choice>
        <mc:Fallback xmlns="">
          <p:sp>
            <p:nvSpPr>
              <p:cNvPr id="1048808" name=""/>
              <p:cNvSpPr/>
              <p:nvPr/>
            </p:nvSpPr>
            <p:spPr>
              <a:xfrm>
                <a:off x="6350367" y="467278"/>
                <a:ext cx="423310" cy="158197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8809" name="Ink 1048808"/>
              <p14:cNvContentPartPr/>
              <p14:nvPr/>
            </p14:nvContentPartPr>
            <p14:xfrm>
              <a:off x="6023418" y="428007"/>
              <a:ext cx="678463" cy="379848"/>
            </p14:xfrm>
          </p:contentPart>
        </mc:Choice>
        <mc:Fallback xmlns="">
          <p:sp>
            <p:nvSpPr>
              <p:cNvPr id="1048809" name=""/>
              <p:cNvSpPr/>
              <p:nvPr/>
            </p:nvSpPr>
            <p:spPr>
              <a:xfrm>
                <a:off x="6023418" y="428007"/>
                <a:ext cx="678463" cy="379848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8810" name="Ink 1048809"/>
              <p14:cNvContentPartPr/>
              <p14:nvPr/>
            </p14:nvContentPartPr>
            <p14:xfrm>
              <a:off x="1233499" y="2217748"/>
              <a:ext cx="481107" cy="901343"/>
            </p14:xfrm>
          </p:contentPart>
        </mc:Choice>
        <mc:Fallback xmlns="">
          <p:sp>
            <p:nvSpPr>
              <p:cNvPr id="1048810" name=""/>
              <p:cNvSpPr/>
              <p:nvPr/>
            </p:nvSpPr>
            <p:spPr>
              <a:xfrm>
                <a:off x="1233499" y="2217748"/>
                <a:ext cx="481107" cy="901343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8811" name="Ink 1048810"/>
              <p14:cNvContentPartPr/>
              <p14:nvPr/>
            </p14:nvContentPartPr>
            <p14:xfrm>
              <a:off x="3348344" y="2097277"/>
              <a:ext cx="579274" cy="943609"/>
            </p14:xfrm>
          </p:contentPart>
        </mc:Choice>
        <mc:Fallback xmlns="">
          <p:sp>
            <p:nvSpPr>
              <p:cNvPr id="1048811" name=""/>
              <p:cNvSpPr/>
              <p:nvPr/>
            </p:nvSpPr>
            <p:spPr>
              <a:xfrm>
                <a:off x="3348344" y="2097277"/>
                <a:ext cx="579274" cy="943609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8812" name="Ink 1048811"/>
              <p14:cNvContentPartPr/>
              <p14:nvPr/>
            </p14:nvContentPartPr>
            <p14:xfrm>
              <a:off x="5189594" y="1948562"/>
              <a:ext cx="886138" cy="991911"/>
            </p14:xfrm>
          </p:contentPart>
        </mc:Choice>
        <mc:Fallback xmlns="">
          <p:sp>
            <p:nvSpPr>
              <p:cNvPr id="1048812" name=""/>
              <p:cNvSpPr/>
              <p:nvPr/>
            </p:nvSpPr>
            <p:spPr>
              <a:xfrm>
                <a:off x="5189594" y="1948562"/>
                <a:ext cx="886138" cy="991911"/>
              </a:xfrm>
            </p:spPr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8813" name="Ink 1048812"/>
              <p14:cNvContentPartPr/>
              <p14:nvPr/>
            </p14:nvContentPartPr>
            <p14:xfrm>
              <a:off x="7026075" y="2041583"/>
              <a:ext cx="545913" cy="831875"/>
            </p14:xfrm>
          </p:contentPart>
        </mc:Choice>
        <mc:Fallback xmlns="">
          <p:sp>
            <p:nvSpPr>
              <p:cNvPr id="1048813" name=""/>
              <p:cNvSpPr/>
              <p:nvPr/>
            </p:nvSpPr>
            <p:spPr>
              <a:xfrm>
                <a:off x="7026075" y="2041583"/>
                <a:ext cx="545913" cy="831875"/>
              </a:xfrm>
            </p:spPr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On-screen Show (16:9)</PresentationFormat>
  <Paragraphs>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CakeHub Page for Costumer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CakeHub Page for Costumer</dc:title>
  <dc:creator>Dell</dc:creator>
  <cp:lastModifiedBy>Dell</cp:lastModifiedBy>
  <cp:revision>1</cp:revision>
  <dcterms:created xsi:type="dcterms:W3CDTF">2020-12-22T18:23:11Z</dcterms:created>
  <dcterms:modified xsi:type="dcterms:W3CDTF">2020-12-23T11:24:32Z</dcterms:modified>
</cp:coreProperties>
</file>